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33" r:id="rId4"/>
  </p:sldMasterIdLst>
  <p:notesMasterIdLst>
    <p:notesMasterId r:id="rId31"/>
  </p:notesMasterIdLst>
  <p:handoutMasterIdLst>
    <p:handoutMasterId r:id="rId32"/>
  </p:handoutMasterIdLst>
  <p:sldIdLst>
    <p:sldId id="287" r:id="rId5"/>
    <p:sldId id="258" r:id="rId6"/>
    <p:sldId id="288" r:id="rId7"/>
    <p:sldId id="259" r:id="rId8"/>
    <p:sldId id="261" r:id="rId9"/>
    <p:sldId id="262" r:id="rId10"/>
    <p:sldId id="263" r:id="rId11"/>
    <p:sldId id="264" r:id="rId12"/>
    <p:sldId id="265" r:id="rId13"/>
    <p:sldId id="266" r:id="rId14"/>
    <p:sldId id="267" r:id="rId15"/>
    <p:sldId id="268" r:id="rId16"/>
    <p:sldId id="270" r:id="rId17"/>
    <p:sldId id="284" r:id="rId18"/>
    <p:sldId id="272" r:id="rId19"/>
    <p:sldId id="283" r:id="rId20"/>
    <p:sldId id="274" r:id="rId21"/>
    <p:sldId id="275" r:id="rId22"/>
    <p:sldId id="276" r:id="rId23"/>
    <p:sldId id="277" r:id="rId24"/>
    <p:sldId id="278" r:id="rId25"/>
    <p:sldId id="279" r:id="rId26"/>
    <p:sldId id="280" r:id="rId27"/>
    <p:sldId id="282" r:id="rId28"/>
    <p:sldId id="286" r:id="rId29"/>
    <p:sldId id="256"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6E7"/>
    <a:srgbClr val="8D6347"/>
    <a:srgbClr val="9D0000"/>
    <a:srgbClr val="855939"/>
    <a:srgbClr val="60370F"/>
    <a:srgbClr val="8D63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3" d="2"/>
        <a:sy n="3" d="2"/>
      </p:scale>
      <p:origin x="0" y="0"/>
    </p:cViewPr>
  </p:notesTextViewPr>
  <p:sorterViewPr>
    <p:cViewPr>
      <p:scale>
        <a:sx n="100" d="100"/>
        <a:sy n="100" d="100"/>
      </p:scale>
      <p:origin x="0" y="-6125"/>
    </p:cViewPr>
  </p:sorterViewPr>
  <p:notesViewPr>
    <p:cSldViewPr snapToGrid="0" showGuides="1">
      <p:cViewPr>
        <p:scale>
          <a:sx n="50" d="100"/>
          <a:sy n="50" d="100"/>
        </p:scale>
        <p:origin x="2640" y="3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70C0"/>
            </a:solidFill>
            <a:ln>
              <a:noFill/>
            </a:ln>
            <a:effectLst/>
          </c:spPr>
          <c:invertIfNegative val="0"/>
          <c:cat>
            <c:strRef>
              <c:f>Sheet1!$A$2:$A$6</c:f>
              <c:strCache>
                <c:ptCount val="5"/>
                <c:pt idx="0">
                  <c:v>20XX</c:v>
                </c:pt>
                <c:pt idx="1">
                  <c:v>20XX</c:v>
                </c:pt>
                <c:pt idx="2">
                  <c:v>20XX</c:v>
                </c:pt>
                <c:pt idx="3">
                  <c:v>20XX</c:v>
                </c:pt>
                <c:pt idx="4">
                  <c:v>20XX</c:v>
                </c:pt>
              </c:strCache>
            </c:strRef>
          </c:cat>
          <c:val>
            <c:numRef>
              <c:f>Sheet1!$B$2:$B$6</c:f>
              <c:numCache>
                <c:formatCode>[$$-409]#,##0.00</c:formatCode>
                <c:ptCount val="5"/>
                <c:pt idx="0">
                  <c:v>10000</c:v>
                </c:pt>
                <c:pt idx="1">
                  <c:v>20000</c:v>
                </c:pt>
                <c:pt idx="2">
                  <c:v>30000</c:v>
                </c:pt>
                <c:pt idx="3">
                  <c:v>40000</c:v>
                </c:pt>
                <c:pt idx="4">
                  <c:v>50000</c:v>
                </c:pt>
              </c:numCache>
            </c:numRef>
          </c:val>
          <c:extLst xmlns:c16r2="http://schemas.microsoft.com/office/drawing/2015/06/chart">
            <c:ext xmlns:c16="http://schemas.microsoft.com/office/drawing/2014/chart" uri="{C3380CC4-5D6E-409C-BE32-E72D297353CC}">
              <c16:uniqueId val="{00000000-E2B5-4B35-89B3-3EE1837A7293}"/>
            </c:ext>
          </c:extLst>
        </c:ser>
        <c:ser>
          <c:idx val="1"/>
          <c:order val="1"/>
          <c:tx>
            <c:strRef>
              <c:f>Sheet1!$C$1</c:f>
              <c:strCache>
                <c:ptCount val="1"/>
                <c:pt idx="0">
                  <c:v>Series 2</c:v>
                </c:pt>
              </c:strCache>
            </c:strRef>
          </c:tx>
          <c:spPr>
            <a:solidFill>
              <a:schemeClr val="accent2"/>
            </a:solidFill>
            <a:ln>
              <a:noFill/>
            </a:ln>
            <a:effectLst/>
          </c:spPr>
          <c:invertIfNegative val="0"/>
          <c:cat>
            <c:strRef>
              <c:f>Sheet1!$A$2:$A$6</c:f>
              <c:strCache>
                <c:ptCount val="5"/>
                <c:pt idx="0">
                  <c:v>20XX</c:v>
                </c:pt>
                <c:pt idx="1">
                  <c:v>20XX</c:v>
                </c:pt>
                <c:pt idx="2">
                  <c:v>20XX</c:v>
                </c:pt>
                <c:pt idx="3">
                  <c:v>20XX</c:v>
                </c:pt>
                <c:pt idx="4">
                  <c:v>20XX</c:v>
                </c:pt>
              </c:strCache>
            </c:strRef>
          </c:cat>
          <c:val>
            <c:numRef>
              <c:f>Sheet1!$C$2:$C$6</c:f>
              <c:numCache>
                <c:formatCode>General</c:formatCode>
                <c:ptCount val="5"/>
              </c:numCache>
            </c:numRef>
          </c:val>
          <c:extLst xmlns:c16r2="http://schemas.microsoft.com/office/drawing/2015/06/chart">
            <c:ext xmlns:c16="http://schemas.microsoft.com/office/drawing/2014/chart" uri="{C3380CC4-5D6E-409C-BE32-E72D297353CC}">
              <c16:uniqueId val="{00000001-E2B5-4B35-89B3-3EE1837A7293}"/>
            </c:ext>
          </c:extLst>
        </c:ser>
        <c:ser>
          <c:idx val="2"/>
          <c:order val="2"/>
          <c:tx>
            <c:strRef>
              <c:f>Sheet1!$D$1</c:f>
              <c:strCache>
                <c:ptCount val="1"/>
                <c:pt idx="0">
                  <c:v>Series 3</c:v>
                </c:pt>
              </c:strCache>
            </c:strRef>
          </c:tx>
          <c:spPr>
            <a:solidFill>
              <a:schemeClr val="accent3"/>
            </a:solidFill>
            <a:ln>
              <a:noFill/>
            </a:ln>
            <a:effectLst/>
          </c:spPr>
          <c:invertIfNegative val="0"/>
          <c:cat>
            <c:strRef>
              <c:f>Sheet1!$A$2:$A$6</c:f>
              <c:strCache>
                <c:ptCount val="5"/>
                <c:pt idx="0">
                  <c:v>20XX</c:v>
                </c:pt>
                <c:pt idx="1">
                  <c:v>20XX</c:v>
                </c:pt>
                <c:pt idx="2">
                  <c:v>20XX</c:v>
                </c:pt>
                <c:pt idx="3">
                  <c:v>20XX</c:v>
                </c:pt>
                <c:pt idx="4">
                  <c:v>20XX</c:v>
                </c:pt>
              </c:strCache>
            </c:strRef>
          </c:cat>
          <c:val>
            <c:numRef>
              <c:f>Sheet1!$D$2:$D$6</c:f>
              <c:numCache>
                <c:formatCode>General</c:formatCode>
                <c:ptCount val="5"/>
              </c:numCache>
            </c:numRef>
          </c:val>
          <c:extLst xmlns:c16r2="http://schemas.microsoft.com/office/drawing/2015/06/chart">
            <c:ext xmlns:c16="http://schemas.microsoft.com/office/drawing/2014/chart" uri="{C3380CC4-5D6E-409C-BE32-E72D297353CC}">
              <c16:uniqueId val="{00000002-E2B5-4B35-89B3-3EE1837A7293}"/>
            </c:ext>
          </c:extLst>
        </c:ser>
        <c:dLbls>
          <c:showLegendKey val="0"/>
          <c:showVal val="0"/>
          <c:showCatName val="0"/>
          <c:showSerName val="0"/>
          <c:showPercent val="0"/>
          <c:showBubbleSize val="0"/>
        </c:dLbls>
        <c:gapWidth val="182"/>
        <c:overlap val="100"/>
        <c:axId val="-1382688544"/>
        <c:axId val="-1382688000"/>
      </c:barChart>
      <c:catAx>
        <c:axId val="-1382688544"/>
        <c:scaling>
          <c:orientation val="minMax"/>
        </c:scaling>
        <c:delete val="0"/>
        <c:axPos val="b"/>
        <c:numFmt formatCode="General" sourceLinked="1"/>
        <c:majorTickMark val="none"/>
        <c:minorTickMark val="none"/>
        <c:tickLblPos val="nextTo"/>
        <c:spPr>
          <a:noFill/>
          <a:ln w="9525" cap="flat" cmpd="sng" algn="ctr">
            <a:solidFill>
              <a:srgbClr val="8D6347"/>
            </a:solidFill>
            <a:round/>
          </a:ln>
          <a:effectLst/>
        </c:spPr>
        <c:txPr>
          <a:bodyPr rot="-60000000" spcFirstLastPara="1" vertOverflow="ellipsis" vert="horz" wrap="square" anchor="ctr" anchorCtr="1"/>
          <a:lstStyle/>
          <a:p>
            <a:pPr>
              <a:defRPr sz="1200" b="0" i="0" u="none" strike="noStrike" kern="1200" baseline="0">
                <a:solidFill>
                  <a:srgbClr val="8D6347"/>
                </a:solidFill>
                <a:latin typeface="+mn-lt"/>
                <a:ea typeface="+mn-ea"/>
                <a:cs typeface="+mn-cs"/>
              </a:defRPr>
            </a:pPr>
            <a:endParaRPr lang="en-US"/>
          </a:p>
        </c:txPr>
        <c:crossAx val="-1382688000"/>
        <c:crosses val="autoZero"/>
        <c:auto val="1"/>
        <c:lblAlgn val="ctr"/>
        <c:lblOffset val="100"/>
        <c:tickLblSkip val="1"/>
        <c:noMultiLvlLbl val="0"/>
      </c:catAx>
      <c:valAx>
        <c:axId val="-1382688000"/>
        <c:scaling>
          <c:orientation val="minMax"/>
          <c:max val="50000"/>
        </c:scaling>
        <c:delete val="0"/>
        <c:axPos val="l"/>
        <c:majorGridlines>
          <c:spPr>
            <a:ln w="9525" cap="flat" cmpd="sng" algn="ctr">
              <a:solidFill>
                <a:srgbClr val="FFF6E7"/>
              </a:solidFill>
              <a:round/>
            </a:ln>
            <a:effectLst/>
          </c:spPr>
        </c:majorGridlines>
        <c:numFmt formatCode="[$$-409]#,##0" sourceLinked="0"/>
        <c:majorTickMark val="none"/>
        <c:minorTickMark val="none"/>
        <c:tickLblPos val="nextTo"/>
        <c:spPr>
          <a:noFill/>
          <a:ln>
            <a:solidFill>
              <a:srgbClr val="8D6347"/>
            </a:solidFill>
          </a:ln>
          <a:effectLst/>
        </c:spPr>
        <c:txPr>
          <a:bodyPr rot="-60000000" spcFirstLastPara="1" vertOverflow="ellipsis" vert="horz" wrap="square" anchor="ctr" anchorCtr="1"/>
          <a:lstStyle/>
          <a:p>
            <a:pPr>
              <a:defRPr sz="1400" b="0" i="0" u="none" strike="noStrike" kern="1200" baseline="0">
                <a:solidFill>
                  <a:srgbClr val="8D6347"/>
                </a:solidFill>
                <a:latin typeface="+mn-lt"/>
                <a:ea typeface="+mn-ea"/>
                <a:cs typeface="+mn-cs"/>
              </a:defRPr>
            </a:pPr>
            <a:endParaRPr lang="en-US"/>
          </a:p>
        </c:txPr>
        <c:crossAx val="-1382688544"/>
        <c:crosses val="autoZero"/>
        <c:crossBetween val="between"/>
        <c:majorUnit val="1000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a:ln w="19050">
                <a:noFill/>
              </a:ln>
              <a:effectLst/>
            </c:spPr>
            <c:extLst xmlns:c16r2="http://schemas.microsoft.com/office/drawing/2015/06/chart">
              <c:ext xmlns:c16="http://schemas.microsoft.com/office/drawing/2014/chart" uri="{C3380CC4-5D6E-409C-BE32-E72D297353CC}">
                <c16:uniqueId val="{00000001-F0E5-4D61-B4E7-D24DA403B581}"/>
              </c:ext>
            </c:extLst>
          </c:dPt>
          <c:dPt>
            <c:idx val="1"/>
            <c:bubble3D val="0"/>
            <c:spPr>
              <a:solidFill>
                <a:srgbClr val="FF0000"/>
              </a:solidFill>
              <a:ln w="19050">
                <a:noFill/>
              </a:ln>
              <a:effectLst/>
            </c:spPr>
            <c:extLst xmlns:c16r2="http://schemas.microsoft.com/office/drawing/2015/06/chart">
              <c:ext xmlns:c16="http://schemas.microsoft.com/office/drawing/2014/chart" uri="{C3380CC4-5D6E-409C-BE32-E72D297353CC}">
                <c16:uniqueId val="{00000003-F0E5-4D61-B4E7-D24DA403B581}"/>
              </c:ext>
            </c:extLst>
          </c:dPt>
          <c:dPt>
            <c:idx val="2"/>
            <c:bubble3D val="0"/>
            <c:spPr>
              <a:solidFill>
                <a:srgbClr val="00B050"/>
              </a:solidFill>
              <a:ln w="19050">
                <a:noFill/>
              </a:ln>
              <a:effectLst/>
            </c:spPr>
            <c:extLst xmlns:c16r2="http://schemas.microsoft.com/office/drawing/2015/06/chart">
              <c:ext xmlns:c16="http://schemas.microsoft.com/office/drawing/2014/chart" uri="{C3380CC4-5D6E-409C-BE32-E72D297353CC}">
                <c16:uniqueId val="{00000005-F0E5-4D61-B4E7-D24DA403B581}"/>
              </c:ext>
            </c:extLst>
          </c:dPt>
          <c:dPt>
            <c:idx val="3"/>
            <c:bubble3D val="0"/>
            <c:spPr>
              <a:solidFill>
                <a:srgbClr val="0070C0"/>
              </a:solidFill>
              <a:ln w="19050">
                <a:noFill/>
              </a:ln>
              <a:effectLst/>
            </c:spPr>
            <c:extLst xmlns:c16r2="http://schemas.microsoft.com/office/drawing/2015/06/chart">
              <c:ext xmlns:c16="http://schemas.microsoft.com/office/drawing/2014/chart" uri="{C3380CC4-5D6E-409C-BE32-E72D297353CC}">
                <c16:uniqueId val="{00000007-F0E5-4D61-B4E7-D24DA403B581}"/>
              </c:ext>
            </c:extLst>
          </c:dPt>
          <c:dPt>
            <c:idx val="4"/>
            <c:bubble3D val="0"/>
            <c:spPr>
              <a:solidFill>
                <a:srgbClr val="FFFF00"/>
              </a:solidFill>
              <a:ln w="19050">
                <a:noFill/>
              </a:ln>
              <a:effectLst/>
            </c:spPr>
            <c:extLst xmlns:c16r2="http://schemas.microsoft.com/office/drawing/2015/06/chart">
              <c:ext xmlns:c16="http://schemas.microsoft.com/office/drawing/2014/chart" uri="{C3380CC4-5D6E-409C-BE32-E72D297353CC}">
                <c16:uniqueId val="{00000009-F0E5-4D61-B4E7-D24DA403B581}"/>
              </c:ext>
            </c:extLst>
          </c:dPt>
          <c:dLbls>
            <c:delete val="1"/>
          </c:dLbls>
          <c:cat>
            <c:strRef>
              <c:f>Sheet1!$A$2:$A$6</c:f>
              <c:strCache>
                <c:ptCount val="5"/>
                <c:pt idx="0">
                  <c:v>1st Qtr</c:v>
                </c:pt>
                <c:pt idx="1">
                  <c:v>2nd Qtr</c:v>
                </c:pt>
                <c:pt idx="2">
                  <c:v>3rd Qtr</c:v>
                </c:pt>
                <c:pt idx="3">
                  <c:v>4th Qtr</c:v>
                </c:pt>
                <c:pt idx="4">
                  <c:v>5th Qtr</c:v>
                </c:pt>
              </c:strCache>
            </c:strRef>
          </c:cat>
          <c:val>
            <c:numRef>
              <c:f>Sheet1!$B$2:$B$6</c:f>
              <c:numCache>
                <c:formatCode>General</c:formatCode>
                <c:ptCount val="5"/>
                <c:pt idx="0">
                  <c:v>5</c:v>
                </c:pt>
                <c:pt idx="1">
                  <c:v>5</c:v>
                </c:pt>
                <c:pt idx="2">
                  <c:v>5</c:v>
                </c:pt>
                <c:pt idx="3">
                  <c:v>5</c:v>
                </c:pt>
                <c:pt idx="4">
                  <c:v>9</c:v>
                </c:pt>
              </c:numCache>
            </c:numRef>
          </c:val>
          <c:extLst xmlns:c16r2="http://schemas.microsoft.com/office/drawing/2015/06/chart">
            <c:ext xmlns:c16="http://schemas.microsoft.com/office/drawing/2014/chart" uri="{C3380CC4-5D6E-409C-BE32-E72D297353CC}">
              <c16:uniqueId val="{0000000A-F0E5-4D61-B4E7-D24DA403B581}"/>
            </c:ext>
          </c:extLst>
        </c:ser>
        <c:dLbls>
          <c:showLegendKey val="0"/>
          <c:showVal val="0"/>
          <c:showCatName val="0"/>
          <c:showSerName val="0"/>
          <c:showPercent val="1"/>
          <c:showBubbleSize val="0"/>
          <c:showLeaderLines val="1"/>
        </c:dLbls>
        <c:firstSliceAng val="236"/>
        <c:holeSize val="47"/>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B635C87-2E62-4093-9A27-E98FC63FAB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EA5AAF69-BA68-4C49-8B47-9FD6ED6C5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9A152F-86C0-448B-A54E-0E2D8D8754BB}" type="datetimeFigureOut">
              <a:rPr lang="en-US" smtClean="0"/>
              <a:t>2/14/2021</a:t>
            </a:fld>
            <a:endParaRPr lang="en-US" dirty="0"/>
          </a:p>
        </p:txBody>
      </p:sp>
      <p:sp>
        <p:nvSpPr>
          <p:cNvPr id="4" name="Footer Placeholder 3">
            <a:extLst>
              <a:ext uri="{FF2B5EF4-FFF2-40B4-BE49-F238E27FC236}">
                <a16:creationId xmlns="" xmlns:a16="http://schemas.microsoft.com/office/drawing/2014/main" id="{37C6C3CB-CCFF-4F2E-B237-337C69FBB6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CEF750B0-2FB2-4047-BE00-43B13750AB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1E503E-9C9E-4EC6-B8AF-91FC09DF0C7B}" type="slidenum">
              <a:rPr lang="en-US" smtClean="0"/>
              <a:t>‹#›</a:t>
            </a:fld>
            <a:endParaRPr lang="en-US" dirty="0"/>
          </a:p>
        </p:txBody>
      </p:sp>
    </p:spTree>
    <p:extLst>
      <p:ext uri="{BB962C8B-B14F-4D97-AF65-F5344CB8AC3E}">
        <p14:creationId xmlns:p14="http://schemas.microsoft.com/office/powerpoint/2010/main" val="1479284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0077E-5661-4679-A0C9-7CAF4697BC9A}" type="datetimeFigureOut">
              <a:rPr lang="en-US" noProof="0" smtClean="0"/>
              <a:t>2/14/2021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59743-683C-4279-9E83-23C937C99CF6}" type="slidenum">
              <a:rPr lang="en-US" noProof="0" smtClean="0"/>
              <a:t>‹#›</a:t>
            </a:fld>
            <a:endParaRPr lang="en-US" noProof="0" dirty="0"/>
          </a:p>
        </p:txBody>
      </p:sp>
    </p:spTree>
    <p:extLst>
      <p:ext uri="{BB962C8B-B14F-4D97-AF65-F5344CB8AC3E}">
        <p14:creationId xmlns:p14="http://schemas.microsoft.com/office/powerpoint/2010/main" val="281931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a:t>
            </a:fld>
            <a:endParaRPr lang="en-US" noProof="0" dirty="0"/>
          </a:p>
        </p:txBody>
      </p:sp>
    </p:spTree>
    <p:extLst>
      <p:ext uri="{BB962C8B-B14F-4D97-AF65-F5344CB8AC3E}">
        <p14:creationId xmlns:p14="http://schemas.microsoft.com/office/powerpoint/2010/main" val="2713042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12</a:t>
            </a:fld>
            <a:endParaRPr lang="en-US" noProof="0" dirty="0"/>
          </a:p>
        </p:txBody>
      </p:sp>
    </p:spTree>
    <p:extLst>
      <p:ext uri="{BB962C8B-B14F-4D97-AF65-F5344CB8AC3E}">
        <p14:creationId xmlns:p14="http://schemas.microsoft.com/office/powerpoint/2010/main" val="2150055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13</a:t>
            </a:fld>
            <a:endParaRPr lang="en-US" noProof="0" dirty="0"/>
          </a:p>
        </p:txBody>
      </p:sp>
    </p:spTree>
    <p:extLst>
      <p:ext uri="{BB962C8B-B14F-4D97-AF65-F5344CB8AC3E}">
        <p14:creationId xmlns:p14="http://schemas.microsoft.com/office/powerpoint/2010/main" val="1970908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14</a:t>
            </a:fld>
            <a:endParaRPr lang="en-US" noProof="0" dirty="0"/>
          </a:p>
        </p:txBody>
      </p:sp>
    </p:spTree>
    <p:extLst>
      <p:ext uri="{BB962C8B-B14F-4D97-AF65-F5344CB8AC3E}">
        <p14:creationId xmlns:p14="http://schemas.microsoft.com/office/powerpoint/2010/main" val="2673037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15</a:t>
            </a:fld>
            <a:endParaRPr lang="en-US" noProof="0" dirty="0"/>
          </a:p>
        </p:txBody>
      </p:sp>
    </p:spTree>
    <p:extLst>
      <p:ext uri="{BB962C8B-B14F-4D97-AF65-F5344CB8AC3E}">
        <p14:creationId xmlns:p14="http://schemas.microsoft.com/office/powerpoint/2010/main" val="4111953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16</a:t>
            </a:fld>
            <a:endParaRPr lang="en-US" noProof="0" dirty="0"/>
          </a:p>
        </p:txBody>
      </p:sp>
    </p:spTree>
    <p:extLst>
      <p:ext uri="{BB962C8B-B14F-4D97-AF65-F5344CB8AC3E}">
        <p14:creationId xmlns:p14="http://schemas.microsoft.com/office/powerpoint/2010/main" val="2762058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17</a:t>
            </a:fld>
            <a:endParaRPr lang="en-US" noProof="0" dirty="0"/>
          </a:p>
        </p:txBody>
      </p:sp>
    </p:spTree>
    <p:extLst>
      <p:ext uri="{BB962C8B-B14F-4D97-AF65-F5344CB8AC3E}">
        <p14:creationId xmlns:p14="http://schemas.microsoft.com/office/powerpoint/2010/main" val="2082648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18</a:t>
            </a:fld>
            <a:endParaRPr lang="en-US" noProof="0" dirty="0"/>
          </a:p>
        </p:txBody>
      </p:sp>
    </p:spTree>
    <p:extLst>
      <p:ext uri="{BB962C8B-B14F-4D97-AF65-F5344CB8AC3E}">
        <p14:creationId xmlns:p14="http://schemas.microsoft.com/office/powerpoint/2010/main" val="3253677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19</a:t>
            </a:fld>
            <a:endParaRPr lang="en-US" noProof="0" dirty="0"/>
          </a:p>
        </p:txBody>
      </p:sp>
    </p:spTree>
    <p:extLst>
      <p:ext uri="{BB962C8B-B14F-4D97-AF65-F5344CB8AC3E}">
        <p14:creationId xmlns:p14="http://schemas.microsoft.com/office/powerpoint/2010/main" val="549693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20</a:t>
            </a:fld>
            <a:endParaRPr lang="en-US" noProof="0" dirty="0"/>
          </a:p>
        </p:txBody>
      </p:sp>
    </p:spTree>
    <p:extLst>
      <p:ext uri="{BB962C8B-B14F-4D97-AF65-F5344CB8AC3E}">
        <p14:creationId xmlns:p14="http://schemas.microsoft.com/office/powerpoint/2010/main" val="2922617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21</a:t>
            </a:fld>
            <a:endParaRPr lang="en-US" noProof="0" dirty="0"/>
          </a:p>
        </p:txBody>
      </p:sp>
    </p:spTree>
    <p:extLst>
      <p:ext uri="{BB962C8B-B14F-4D97-AF65-F5344CB8AC3E}">
        <p14:creationId xmlns:p14="http://schemas.microsoft.com/office/powerpoint/2010/main" val="2361866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4</a:t>
            </a:fld>
            <a:endParaRPr lang="en-US" noProof="0" dirty="0"/>
          </a:p>
        </p:txBody>
      </p:sp>
    </p:spTree>
    <p:extLst>
      <p:ext uri="{BB962C8B-B14F-4D97-AF65-F5344CB8AC3E}">
        <p14:creationId xmlns:p14="http://schemas.microsoft.com/office/powerpoint/2010/main" val="626266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22</a:t>
            </a:fld>
            <a:endParaRPr lang="en-US" noProof="0" dirty="0"/>
          </a:p>
        </p:txBody>
      </p:sp>
    </p:spTree>
    <p:extLst>
      <p:ext uri="{BB962C8B-B14F-4D97-AF65-F5344CB8AC3E}">
        <p14:creationId xmlns:p14="http://schemas.microsoft.com/office/powerpoint/2010/main" val="3788760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23</a:t>
            </a:fld>
            <a:endParaRPr lang="en-US" noProof="0" dirty="0"/>
          </a:p>
        </p:txBody>
      </p:sp>
    </p:spTree>
    <p:extLst>
      <p:ext uri="{BB962C8B-B14F-4D97-AF65-F5344CB8AC3E}">
        <p14:creationId xmlns:p14="http://schemas.microsoft.com/office/powerpoint/2010/main" val="1096272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24</a:t>
            </a:fld>
            <a:endParaRPr lang="en-US" noProof="0" dirty="0"/>
          </a:p>
        </p:txBody>
      </p:sp>
    </p:spTree>
    <p:extLst>
      <p:ext uri="{BB962C8B-B14F-4D97-AF65-F5344CB8AC3E}">
        <p14:creationId xmlns:p14="http://schemas.microsoft.com/office/powerpoint/2010/main" val="1899861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25</a:t>
            </a:fld>
            <a:endParaRPr lang="en-US" noProof="0" dirty="0"/>
          </a:p>
        </p:txBody>
      </p:sp>
    </p:spTree>
    <p:extLst>
      <p:ext uri="{BB962C8B-B14F-4D97-AF65-F5344CB8AC3E}">
        <p14:creationId xmlns:p14="http://schemas.microsoft.com/office/powerpoint/2010/main" val="3567860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26</a:t>
            </a:fld>
            <a:endParaRPr lang="en-US" noProof="0" dirty="0"/>
          </a:p>
        </p:txBody>
      </p:sp>
    </p:spTree>
    <p:extLst>
      <p:ext uri="{BB962C8B-B14F-4D97-AF65-F5344CB8AC3E}">
        <p14:creationId xmlns:p14="http://schemas.microsoft.com/office/powerpoint/2010/main" val="126406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5</a:t>
            </a:fld>
            <a:endParaRPr lang="en-US" noProof="0" dirty="0"/>
          </a:p>
        </p:txBody>
      </p:sp>
    </p:spTree>
    <p:extLst>
      <p:ext uri="{BB962C8B-B14F-4D97-AF65-F5344CB8AC3E}">
        <p14:creationId xmlns:p14="http://schemas.microsoft.com/office/powerpoint/2010/main" val="344887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6</a:t>
            </a:fld>
            <a:endParaRPr lang="en-US" noProof="0" dirty="0"/>
          </a:p>
        </p:txBody>
      </p:sp>
    </p:spTree>
    <p:extLst>
      <p:ext uri="{BB962C8B-B14F-4D97-AF65-F5344CB8AC3E}">
        <p14:creationId xmlns:p14="http://schemas.microsoft.com/office/powerpoint/2010/main" val="2250786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7</a:t>
            </a:fld>
            <a:endParaRPr lang="en-US" noProof="0" dirty="0"/>
          </a:p>
        </p:txBody>
      </p:sp>
    </p:spTree>
    <p:extLst>
      <p:ext uri="{BB962C8B-B14F-4D97-AF65-F5344CB8AC3E}">
        <p14:creationId xmlns:p14="http://schemas.microsoft.com/office/powerpoint/2010/main" val="88008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8</a:t>
            </a:fld>
            <a:endParaRPr lang="en-US" noProof="0" dirty="0"/>
          </a:p>
        </p:txBody>
      </p:sp>
    </p:spTree>
    <p:extLst>
      <p:ext uri="{BB962C8B-B14F-4D97-AF65-F5344CB8AC3E}">
        <p14:creationId xmlns:p14="http://schemas.microsoft.com/office/powerpoint/2010/main" val="85932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9</a:t>
            </a:fld>
            <a:endParaRPr lang="en-US" noProof="0" dirty="0"/>
          </a:p>
        </p:txBody>
      </p:sp>
    </p:spTree>
    <p:extLst>
      <p:ext uri="{BB962C8B-B14F-4D97-AF65-F5344CB8AC3E}">
        <p14:creationId xmlns:p14="http://schemas.microsoft.com/office/powerpoint/2010/main" val="3236882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10</a:t>
            </a:fld>
            <a:endParaRPr lang="en-US" noProof="0" dirty="0"/>
          </a:p>
        </p:txBody>
      </p:sp>
    </p:spTree>
    <p:extLst>
      <p:ext uri="{BB962C8B-B14F-4D97-AF65-F5344CB8AC3E}">
        <p14:creationId xmlns:p14="http://schemas.microsoft.com/office/powerpoint/2010/main" val="1595582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11</a:t>
            </a:fld>
            <a:endParaRPr lang="en-US" noProof="0" dirty="0"/>
          </a:p>
        </p:txBody>
      </p:sp>
    </p:spTree>
    <p:extLst>
      <p:ext uri="{BB962C8B-B14F-4D97-AF65-F5344CB8AC3E}">
        <p14:creationId xmlns:p14="http://schemas.microsoft.com/office/powerpoint/2010/main" val="3923592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32.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30.svg"/><Relationship Id="rId4" Type="http://schemas.openxmlformats.org/officeDocument/2006/relationships/image" Target="../media/image2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808689" y="1380068"/>
            <a:ext cx="8574622" cy="2616199"/>
          </a:xfrm>
        </p:spPr>
        <p:txBody>
          <a:bodyPr anchor="b">
            <a:normAutofit/>
          </a:bodyPr>
          <a:lstStyle>
            <a:lvl1pPr algn="ctr">
              <a:defRPr sz="600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02178" y="3996267"/>
            <a:ext cx="6987645" cy="1388534"/>
          </a:xfrm>
        </p:spPr>
        <p:txBody>
          <a:bodyPr anchor="t">
            <a:normAutofit/>
          </a:bodyPr>
          <a:lstStyle>
            <a:lvl1pPr marL="0" indent="0" algn="r">
              <a:buNone/>
              <a:defRPr sz="21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C549E3-F431-4564-8CA2-EFAEE5060AF2}" type="datetime1">
              <a:rPr lang="en-GB" noProof="0" smtClean="0"/>
              <a:t>14/02/2021</a:t>
            </a:fld>
            <a:endParaRPr lang="en-US" noProof="0" dirty="0"/>
          </a:p>
        </p:txBody>
      </p:sp>
      <p:sp>
        <p:nvSpPr>
          <p:cNvPr id="5" name="Footer Placeholder 4"/>
          <p:cNvSpPr>
            <a:spLocks noGrp="1"/>
          </p:cNvSpPr>
          <p:nvPr>
            <p:ph type="ftr" sz="quarter" idx="11"/>
          </p:nvPr>
        </p:nvSpPr>
        <p:spPr>
          <a:xfrm>
            <a:off x="4461556" y="5883275"/>
            <a:ext cx="4324044" cy="365125"/>
          </a:xfrm>
        </p:spPr>
        <p:txBody>
          <a:bodyPr/>
          <a:lstStyle/>
          <a:p>
            <a:r>
              <a:rPr lang="en-US" noProof="0" smtClean="0"/>
              <a:t>START-UPS/0618/0049–RESTART 2016–2020</a:t>
            </a:r>
            <a:endParaRPr lang="en-US" noProof="0" dirty="0"/>
          </a:p>
        </p:txBody>
      </p:sp>
      <p:sp>
        <p:nvSpPr>
          <p:cNvPr id="6" name="Slide Number Placeholder 5"/>
          <p:cNvSpPr>
            <a:spLocks noGrp="1"/>
          </p:cNvSpPr>
          <p:nvPr>
            <p:ph type="sldNum" sz="quarter" idx="12"/>
          </p:nvPr>
        </p:nvSpPr>
        <p:spPr/>
        <p:txBody>
          <a:bodyPr/>
          <a:lstStyle/>
          <a:p>
            <a:fld id="{F470E458-E7C2-4395-B75D-476A174CEE45}" type="slidenum">
              <a:rPr lang="en-US" smtClean="0"/>
              <a:pPr/>
              <a:t>‹#›</a:t>
            </a:fld>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0"/>
            <a:ext cx="1597811" cy="648000"/>
          </a:xfrm>
          <a:prstGeom prst="rect">
            <a:avLst/>
          </a:prstGeom>
          <a:solidFill>
            <a:srgbClr val="FFFFFF"/>
          </a:solidFill>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32518" y="0"/>
            <a:ext cx="1759482" cy="1055689"/>
          </a:xfrm>
          <a:prstGeom prst="rect">
            <a:avLst/>
          </a:prstGeom>
          <a:solidFill>
            <a:srgbClr val="FFFFFF"/>
          </a:solidFill>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96993" y="6174000"/>
            <a:ext cx="840343" cy="684000"/>
          </a:xfrm>
          <a:prstGeom prst="rect">
            <a:avLst/>
          </a:prstGeom>
        </p:spPr>
      </p:pic>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69403" y="6210000"/>
            <a:ext cx="2835002" cy="648000"/>
          </a:xfrm>
          <a:prstGeom prst="rect">
            <a:avLst/>
          </a:prstGeom>
        </p:spPr>
      </p:pic>
      <p:pic>
        <p:nvPicPr>
          <p:cNvPr id="28" name="Picture 2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36472" y="6210000"/>
            <a:ext cx="1077399" cy="648000"/>
          </a:xfrm>
          <a:prstGeom prst="rect">
            <a:avLst/>
          </a:prstGeom>
        </p:spPr>
      </p:pic>
      <p:pic>
        <p:nvPicPr>
          <p:cNvPr id="29" name="Picture 2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45937" y="6210000"/>
            <a:ext cx="1427566" cy="648000"/>
          </a:xfrm>
          <a:prstGeom prst="rect">
            <a:avLst/>
          </a:prstGeom>
        </p:spPr>
      </p:pic>
      <p:grpSp>
        <p:nvGrpSpPr>
          <p:cNvPr id="10" name="Group 9"/>
          <p:cNvGrpSpPr/>
          <p:nvPr userDrawn="1"/>
        </p:nvGrpSpPr>
        <p:grpSpPr>
          <a:xfrm>
            <a:off x="76200" y="5305800"/>
            <a:ext cx="1476000" cy="1476000"/>
            <a:chOff x="-89856" y="4743017"/>
            <a:chExt cx="1476000" cy="1476000"/>
          </a:xfrm>
        </p:grpSpPr>
        <p:sp>
          <p:nvSpPr>
            <p:cNvPr id="7" name="Rectangle 6"/>
            <p:cNvSpPr>
              <a:spLocks noChangeAspect="1"/>
            </p:cNvSpPr>
            <p:nvPr userDrawn="1"/>
          </p:nvSpPr>
          <p:spPr>
            <a:xfrm rot="16200000">
              <a:off x="-89856" y="4743017"/>
              <a:ext cx="1476000" cy="1476000"/>
            </a:xfrm>
            <a:prstGeom prst="rect">
              <a:avLst/>
            </a:prstGeom>
            <a:noFill/>
          </p:spPr>
          <p:txBody>
            <a:bodyPr wrap="none" lIns="91440" tIns="45720" rIns="91440" bIns="45720">
              <a:prstTxWarp prst="textCircle">
                <a:avLst/>
              </a:prstTxWarp>
              <a:spAutoFit/>
            </a:bodyPr>
            <a:lstStyle/>
            <a:p>
              <a:pPr algn="ctr"/>
              <a:r>
                <a:rPr lang="en-US" sz="1600" b="1" cap="none" spc="0" dirty="0" smtClean="0">
                  <a:ln w="0"/>
                  <a:solidFill>
                    <a:schemeClr val="tx1"/>
                  </a:solidFill>
                  <a:effectLst>
                    <a:outerShdw blurRad="38100" dist="19050" dir="2700000" algn="tl" rotWithShape="0">
                      <a:schemeClr val="dk1">
                        <a:alpha val="40000"/>
                      </a:schemeClr>
                    </a:outerShdw>
                  </a:effectLst>
                </a:rPr>
                <a:t>360° of Dining</a:t>
              </a:r>
              <a:endParaRPr lang="en-US" sz="1600" b="1" cap="none" spc="0" dirty="0">
                <a:ln w="0"/>
                <a:solidFill>
                  <a:schemeClr val="tx1"/>
                </a:solidFill>
                <a:effectLst>
                  <a:outerShdw blurRad="38100" dist="19050" dir="2700000" algn="tl" rotWithShape="0">
                    <a:schemeClr val="dk1">
                      <a:alpha val="40000"/>
                    </a:schemeClr>
                  </a:outerShdw>
                </a:effectLst>
              </a:endParaRPr>
            </a:p>
          </p:txBody>
        </p:sp>
        <p:pic>
          <p:nvPicPr>
            <p:cNvPr id="8" name="Picture 7"/>
            <p:cNvPicPr>
              <a:picLocks noChangeAspect="1"/>
            </p:cNvPicPr>
            <p:nvPr userDrawn="1"/>
          </p:nvPicPr>
          <p:blipFill>
            <a:blip r:embed="rId8">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6868" y="4839742"/>
              <a:ext cx="1282550" cy="1282550"/>
            </a:xfrm>
            <a:prstGeom prst="rect">
              <a:avLst/>
            </a:prstGeom>
          </p:spPr>
        </p:pic>
        <p:sp>
          <p:nvSpPr>
            <p:cNvPr id="9" name="Oval 8"/>
            <p:cNvSpPr/>
            <p:nvPr userDrawn="1"/>
          </p:nvSpPr>
          <p:spPr>
            <a:xfrm>
              <a:off x="-1371" y="4831503"/>
              <a:ext cx="1299029" cy="129902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1188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611086" y="932112"/>
            <a:ext cx="9000870"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2571F9F-1F4F-41C9-9ECE-A0064AF9FD6F}" type="datetime1">
              <a:rPr lang="en-GB" noProof="0" smtClean="0"/>
              <a:t>14/02/2021</a:t>
            </a:fld>
            <a:endParaRPr lang="en-US" noProof="0" dirty="0"/>
          </a:p>
        </p:txBody>
      </p:sp>
      <p:sp>
        <p:nvSpPr>
          <p:cNvPr id="6" name="Footer Placeholder 5"/>
          <p:cNvSpPr>
            <a:spLocks noGrp="1"/>
          </p:cNvSpPr>
          <p:nvPr>
            <p:ph type="ftr" sz="quarter" idx="11"/>
          </p:nvPr>
        </p:nvSpPr>
        <p:spPr/>
        <p:txBody>
          <a:bodyPr/>
          <a:lstStyle/>
          <a:p>
            <a:r>
              <a:rPr lang="en-US" noProof="0" smtClean="0"/>
              <a:t>START-UPS/0618/0049–RESTART 2016–2020</a:t>
            </a:r>
            <a:endParaRPr lang="en-US" noProof="0" dirty="0"/>
          </a:p>
        </p:txBody>
      </p:sp>
      <p:sp>
        <p:nvSpPr>
          <p:cNvPr id="7" name="Slide Number Placeholder 6"/>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spTree>
    <p:extLst>
      <p:ext uri="{BB962C8B-B14F-4D97-AF65-F5344CB8AC3E}">
        <p14:creationId xmlns:p14="http://schemas.microsoft.com/office/powerpoint/2010/main" val="413200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114388E-F9DD-40D4-B468-3EDDAE0F4897}" type="datetime1">
              <a:rPr lang="en-GB" noProof="0" smtClean="0"/>
              <a:t>14/02/2021</a:t>
            </a:fld>
            <a:endParaRPr lang="en-US" noProof="0" dirty="0"/>
          </a:p>
        </p:txBody>
      </p:sp>
      <p:sp>
        <p:nvSpPr>
          <p:cNvPr id="5" name="Footer Placeholder 4"/>
          <p:cNvSpPr>
            <a:spLocks noGrp="1"/>
          </p:cNvSpPr>
          <p:nvPr>
            <p:ph type="ftr" sz="quarter" idx="11"/>
          </p:nvPr>
        </p:nvSpPr>
        <p:spPr/>
        <p:txBody>
          <a:bodyPr/>
          <a:lstStyle/>
          <a:p>
            <a:r>
              <a:rPr lang="en-US" noProof="0" smtClean="0"/>
              <a:t>START-UPS/0618/0049–RESTART 2016–2020</a:t>
            </a:r>
            <a:endParaRPr lang="en-US" noProof="0" dirty="0"/>
          </a:p>
        </p:txBody>
      </p:sp>
      <p:sp>
        <p:nvSpPr>
          <p:cNvPr id="6" name="Slide Number Placeholder 5"/>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spTree>
    <p:extLst>
      <p:ext uri="{BB962C8B-B14F-4D97-AF65-F5344CB8AC3E}">
        <p14:creationId xmlns:p14="http://schemas.microsoft.com/office/powerpoint/2010/main" val="2609832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4800" b="1"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EE1974-38D0-43C0-A52C-938792A0ABFD}" type="datetime1">
              <a:rPr lang="en-GB" noProof="0" smtClean="0"/>
              <a:t>14/02/2021</a:t>
            </a:fld>
            <a:endParaRPr lang="en-US" noProof="0" dirty="0"/>
          </a:p>
        </p:txBody>
      </p:sp>
      <p:sp>
        <p:nvSpPr>
          <p:cNvPr id="5" name="Footer Placeholder 4"/>
          <p:cNvSpPr>
            <a:spLocks noGrp="1"/>
          </p:cNvSpPr>
          <p:nvPr>
            <p:ph type="ftr" sz="quarter" idx="11"/>
          </p:nvPr>
        </p:nvSpPr>
        <p:spPr/>
        <p:txBody>
          <a:bodyPr/>
          <a:lstStyle/>
          <a:p>
            <a:r>
              <a:rPr lang="en-US" noProof="0" smtClean="0"/>
              <a:t>START-UPS/0618/0049–RESTART 2016–2020</a:t>
            </a:r>
            <a:endParaRPr lang="en-US" noProof="0" dirty="0"/>
          </a:p>
        </p:txBody>
      </p:sp>
      <p:sp>
        <p:nvSpPr>
          <p:cNvPr id="6" name="Slide Number Placeholder 5"/>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spTree>
    <p:extLst>
      <p:ext uri="{BB962C8B-B14F-4D97-AF65-F5344CB8AC3E}">
        <p14:creationId xmlns:p14="http://schemas.microsoft.com/office/powerpoint/2010/main" val="1550524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4BD0B1-6333-4074-B549-4D75081D8EC3}" type="datetime1">
              <a:rPr lang="en-GB" noProof="0" smtClean="0"/>
              <a:t>14/02/2021</a:t>
            </a:fld>
            <a:endParaRPr lang="en-US" noProof="0" dirty="0"/>
          </a:p>
        </p:txBody>
      </p:sp>
      <p:sp>
        <p:nvSpPr>
          <p:cNvPr id="5" name="Footer Placeholder 4"/>
          <p:cNvSpPr>
            <a:spLocks noGrp="1"/>
          </p:cNvSpPr>
          <p:nvPr>
            <p:ph type="ftr" sz="quarter" idx="11"/>
          </p:nvPr>
        </p:nvSpPr>
        <p:spPr/>
        <p:txBody>
          <a:bodyPr/>
          <a:lstStyle/>
          <a:p>
            <a:r>
              <a:rPr lang="en-US" noProof="0" smtClean="0"/>
              <a:t>START-UPS/0618/0049–RESTART 2016–2020</a:t>
            </a:r>
            <a:endParaRPr lang="en-US" noProof="0" dirty="0"/>
          </a:p>
        </p:txBody>
      </p:sp>
      <p:sp>
        <p:nvSpPr>
          <p:cNvPr id="6" name="Slide Number Placeholder 5"/>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spTree>
    <p:extLst>
      <p:ext uri="{BB962C8B-B14F-4D97-AF65-F5344CB8AC3E}">
        <p14:creationId xmlns:p14="http://schemas.microsoft.com/office/powerpoint/2010/main" val="1901273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4400" b="1"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BBDB23-F02D-4974-82F8-DC8A1258CF62}" type="datetime1">
              <a:rPr lang="en-GB" noProof="0" smtClean="0"/>
              <a:t>14/02/2021</a:t>
            </a:fld>
            <a:endParaRPr lang="en-US" noProof="0" dirty="0"/>
          </a:p>
        </p:txBody>
      </p:sp>
      <p:sp>
        <p:nvSpPr>
          <p:cNvPr id="5" name="Footer Placeholder 4"/>
          <p:cNvSpPr>
            <a:spLocks noGrp="1"/>
          </p:cNvSpPr>
          <p:nvPr>
            <p:ph type="ftr" sz="quarter" idx="11"/>
          </p:nvPr>
        </p:nvSpPr>
        <p:spPr/>
        <p:txBody>
          <a:bodyPr/>
          <a:lstStyle/>
          <a:p>
            <a:r>
              <a:rPr lang="en-US" noProof="0" smtClean="0"/>
              <a:t>START-UPS/0618/0049–RESTART 2016–2020</a:t>
            </a:r>
            <a:endParaRPr lang="en-US" noProof="0" dirty="0"/>
          </a:p>
        </p:txBody>
      </p:sp>
      <p:sp>
        <p:nvSpPr>
          <p:cNvPr id="6" name="Slide Number Placeholder 5"/>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spTree>
    <p:extLst>
      <p:ext uri="{BB962C8B-B14F-4D97-AF65-F5344CB8AC3E}">
        <p14:creationId xmlns:p14="http://schemas.microsoft.com/office/powerpoint/2010/main" val="1828327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3C8FF7-B57B-4149-951F-DA5EE9BF656A}" type="datetime1">
              <a:rPr lang="en-GB" noProof="0" smtClean="0"/>
              <a:t>14/02/2021</a:t>
            </a:fld>
            <a:endParaRPr lang="en-US" noProof="0" dirty="0"/>
          </a:p>
        </p:txBody>
      </p:sp>
      <p:sp>
        <p:nvSpPr>
          <p:cNvPr id="5" name="Footer Placeholder 4"/>
          <p:cNvSpPr>
            <a:spLocks noGrp="1"/>
          </p:cNvSpPr>
          <p:nvPr>
            <p:ph type="ftr" sz="quarter" idx="11"/>
          </p:nvPr>
        </p:nvSpPr>
        <p:spPr/>
        <p:txBody>
          <a:bodyPr/>
          <a:lstStyle/>
          <a:p>
            <a:r>
              <a:rPr lang="en-US" noProof="0" smtClean="0"/>
              <a:t>START-UPS/0618/0049–RESTART 2016–2020</a:t>
            </a:r>
            <a:endParaRPr lang="en-US" noProof="0" dirty="0"/>
          </a:p>
        </p:txBody>
      </p:sp>
      <p:sp>
        <p:nvSpPr>
          <p:cNvPr id="6" name="Slide Number Placeholder 5"/>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spTree>
    <p:extLst>
      <p:ext uri="{BB962C8B-B14F-4D97-AF65-F5344CB8AC3E}">
        <p14:creationId xmlns:p14="http://schemas.microsoft.com/office/powerpoint/2010/main" val="698970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565FFB-C2F8-44A0-AC24-E1E145083672}" type="datetime1">
              <a:rPr lang="en-GB" noProof="0" smtClean="0"/>
              <a:t>14/02/2021</a:t>
            </a:fld>
            <a:endParaRPr lang="en-US" noProof="0" dirty="0"/>
          </a:p>
        </p:txBody>
      </p:sp>
      <p:sp>
        <p:nvSpPr>
          <p:cNvPr id="5" name="Footer Placeholder 4"/>
          <p:cNvSpPr>
            <a:spLocks noGrp="1"/>
          </p:cNvSpPr>
          <p:nvPr>
            <p:ph type="ftr" sz="quarter" idx="11"/>
          </p:nvPr>
        </p:nvSpPr>
        <p:spPr/>
        <p:txBody>
          <a:bodyPr/>
          <a:lstStyle/>
          <a:p>
            <a:r>
              <a:rPr lang="en-US" noProof="0" smtClean="0"/>
              <a:t>START-UPS/0618/0049–RESTART 2016–2020</a:t>
            </a:r>
            <a:endParaRPr lang="en-US" noProof="0" dirty="0"/>
          </a:p>
        </p:txBody>
      </p:sp>
      <p:sp>
        <p:nvSpPr>
          <p:cNvPr id="6" name="Slide Number Placeholder 5"/>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spTree>
    <p:extLst>
      <p:ext uri="{BB962C8B-B14F-4D97-AF65-F5344CB8AC3E}">
        <p14:creationId xmlns:p14="http://schemas.microsoft.com/office/powerpoint/2010/main" val="323047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3DEAE7-DBEE-4B28-B2EC-1E04FC88A9A5}" type="datetime1">
              <a:rPr lang="en-GB" noProof="0" smtClean="0"/>
              <a:t>14/02/2021</a:t>
            </a:fld>
            <a:endParaRPr lang="en-US" noProof="0" dirty="0"/>
          </a:p>
        </p:txBody>
      </p:sp>
      <p:sp>
        <p:nvSpPr>
          <p:cNvPr id="5" name="Footer Placeholder 4"/>
          <p:cNvSpPr>
            <a:spLocks noGrp="1"/>
          </p:cNvSpPr>
          <p:nvPr>
            <p:ph type="ftr" sz="quarter" idx="11"/>
          </p:nvPr>
        </p:nvSpPr>
        <p:spPr/>
        <p:txBody>
          <a:bodyPr/>
          <a:lstStyle/>
          <a:p>
            <a:r>
              <a:rPr lang="en-US" noProof="0" smtClean="0"/>
              <a:t>START-UPS/0618/0049–RESTART 2016–2020</a:t>
            </a:r>
            <a:endParaRPr lang="en-US" noProof="0" dirty="0"/>
          </a:p>
        </p:txBody>
      </p:sp>
      <p:sp>
        <p:nvSpPr>
          <p:cNvPr id="6" name="Slide Number Placeholder 5"/>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spTree>
    <p:extLst>
      <p:ext uri="{BB962C8B-B14F-4D97-AF65-F5344CB8AC3E}">
        <p14:creationId xmlns:p14="http://schemas.microsoft.com/office/powerpoint/2010/main" val="1472279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CBC4D2-04A1-4388-B041-D25EA3246FEE}"/>
              </a:ext>
            </a:extLst>
          </p:cNvPr>
          <p:cNvSpPr>
            <a:spLocks noGrp="1"/>
          </p:cNvSpPr>
          <p:nvPr>
            <p:ph type="ctrTitle" hasCustomPrompt="1"/>
          </p:nvPr>
        </p:nvSpPr>
        <p:spPr>
          <a:xfrm>
            <a:off x="1774860" y="2974528"/>
            <a:ext cx="6238970" cy="1967770"/>
          </a:xfrm>
        </p:spPr>
        <p:txBody>
          <a:bodyPr anchor="b">
            <a:normAutofit/>
          </a:bodyPr>
          <a:lstStyle>
            <a:lvl1pPr algn="l">
              <a:lnSpc>
                <a:spcPct val="85000"/>
              </a:lnSpc>
              <a:defRPr sz="5500"/>
            </a:lvl1pPr>
          </a:lstStyle>
          <a:p>
            <a:r>
              <a:rPr lang="en-US" noProof="0"/>
              <a:t>CLICK TO </a:t>
            </a:r>
            <a:br>
              <a:rPr lang="en-US" noProof="0"/>
            </a:br>
            <a:r>
              <a:rPr lang="en-US" noProof="0"/>
              <a:t>EDIT TITLE</a:t>
            </a:r>
          </a:p>
        </p:txBody>
      </p:sp>
      <p:sp>
        <p:nvSpPr>
          <p:cNvPr id="3" name="Subtitle 2">
            <a:extLst>
              <a:ext uri="{FF2B5EF4-FFF2-40B4-BE49-F238E27FC236}">
                <a16:creationId xmlns="" xmlns:a16="http://schemas.microsoft.com/office/drawing/2014/main" id="{7822EDEE-795E-4F38-9546-83FC7F925318}"/>
              </a:ext>
            </a:extLst>
          </p:cNvPr>
          <p:cNvSpPr>
            <a:spLocks noGrp="1"/>
          </p:cNvSpPr>
          <p:nvPr>
            <p:ph type="subTitle" idx="1"/>
          </p:nvPr>
        </p:nvSpPr>
        <p:spPr>
          <a:xfrm>
            <a:off x="1774860" y="5138877"/>
            <a:ext cx="6238970" cy="505934"/>
          </a:xfrm>
        </p:spPr>
        <p:txBody>
          <a:bodyPr>
            <a:noAutofit/>
          </a:bodyPr>
          <a:lstStyle>
            <a:lvl1pPr marL="0" indent="0" algn="l">
              <a:buNone/>
              <a:defRPr sz="32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a:extLst>
              <a:ext uri="{FF2B5EF4-FFF2-40B4-BE49-F238E27FC236}">
                <a16:creationId xmlns="" xmlns:a16="http://schemas.microsoft.com/office/drawing/2014/main" id="{12BFAD3E-7077-4F6A-9BC8-4508F2B4F54A}"/>
              </a:ext>
            </a:extLst>
          </p:cNvPr>
          <p:cNvSpPr>
            <a:spLocks noGrp="1"/>
          </p:cNvSpPr>
          <p:nvPr>
            <p:ph type="dt" sz="half" idx="10"/>
          </p:nvPr>
        </p:nvSpPr>
        <p:spPr>
          <a:xfrm>
            <a:off x="9787386" y="5883275"/>
            <a:ext cx="1381044" cy="365125"/>
          </a:xfrm>
        </p:spPr>
        <p:txBody>
          <a:bodyPr/>
          <a:lstStyle/>
          <a:p>
            <a:fld id="{818D4FEA-9812-4B3C-A433-34485DD407CB}" type="datetime1">
              <a:rPr lang="en-GB" noProof="0" smtClean="0"/>
              <a:t>14/02/2021</a:t>
            </a:fld>
            <a:endParaRPr lang="en-US" noProof="0" dirty="0"/>
          </a:p>
        </p:txBody>
      </p:sp>
      <p:sp>
        <p:nvSpPr>
          <p:cNvPr id="5" name="Footer Placeholder 4">
            <a:extLst>
              <a:ext uri="{FF2B5EF4-FFF2-40B4-BE49-F238E27FC236}">
                <a16:creationId xmlns="" xmlns:a16="http://schemas.microsoft.com/office/drawing/2014/main" id="{35794AFC-07BE-4BCA-8E8F-AA68C7F70746}"/>
              </a:ext>
            </a:extLst>
          </p:cNvPr>
          <p:cNvSpPr>
            <a:spLocks noGrp="1"/>
          </p:cNvSpPr>
          <p:nvPr>
            <p:ph type="ftr" sz="quarter" idx="11"/>
          </p:nvPr>
        </p:nvSpPr>
        <p:spPr>
          <a:xfrm>
            <a:off x="2910561" y="5883275"/>
            <a:ext cx="6770461" cy="365125"/>
          </a:xfrm>
        </p:spPr>
        <p:txBody>
          <a:bodyPr/>
          <a:lstStyle/>
          <a:p>
            <a:r>
              <a:rPr lang="en-US" noProof="0" smtClean="0"/>
              <a:t>START-UPS/0618/0049–RESTART 2016–2020</a:t>
            </a:r>
            <a:endParaRPr lang="en-US" noProof="0" dirty="0"/>
          </a:p>
        </p:txBody>
      </p:sp>
      <p:cxnSp>
        <p:nvCxnSpPr>
          <p:cNvPr id="12" name="Straight Connector 11">
            <a:extLst>
              <a:ext uri="{FF2B5EF4-FFF2-40B4-BE49-F238E27FC236}">
                <a16:creationId xmlns="" xmlns:a16="http://schemas.microsoft.com/office/drawing/2014/main" id="{F70EFB6A-EF00-4DD9-9184-AFC328D0236C}"/>
              </a:ext>
            </a:extLst>
          </p:cNvPr>
          <p:cNvCxnSpPr>
            <a:cxnSpLocks/>
          </p:cNvCxnSpPr>
          <p:nvPr userDrawn="1"/>
        </p:nvCxnSpPr>
        <p:spPr>
          <a:xfrm>
            <a:off x="1917426" y="4945418"/>
            <a:ext cx="4325112" cy="0"/>
          </a:xfrm>
          <a:prstGeom prst="line">
            <a:avLst/>
          </a:prstGeom>
          <a:ln w="254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6377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8" name="Rectangle 7" descr="Restaurant interior">
            <a:extLst>
              <a:ext uri="{FF2B5EF4-FFF2-40B4-BE49-F238E27FC236}">
                <a16:creationId xmlns="" xmlns:a16="http://schemas.microsoft.com/office/drawing/2014/main" id="{3663C424-4D11-4875-A44A-FF368BB74F6C}"/>
              </a:ext>
            </a:extLst>
          </p:cNvPr>
          <p:cNvSpPr>
            <a:spLocks noChangeAspect="1"/>
          </p:cNvSpPr>
          <p:nvPr userDrawn="1"/>
        </p:nvSpPr>
        <p:spPr>
          <a:xfrm>
            <a:off x="6204456" y="0"/>
            <a:ext cx="5987544" cy="5496521"/>
          </a:xfrm>
          <a:prstGeom prst="rect">
            <a:avLst/>
          </a:prstGeom>
          <a:blipFill>
            <a:blip r:embed="rId2"/>
            <a:stretch>
              <a:fillRect l="-22" r="-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descr="Brush stroke mask">
            <a:extLst>
              <a:ext uri="{FF2B5EF4-FFF2-40B4-BE49-F238E27FC236}">
                <a16:creationId xmlns="" xmlns:a16="http://schemas.microsoft.com/office/drawing/2014/main" id="{609FB4CD-BB02-4D4B-8D86-3EC7DD3B67FE}"/>
              </a:ext>
            </a:extLst>
          </p:cNvPr>
          <p:cNvSpPr>
            <a:spLocks noChangeAspect="1"/>
          </p:cNvSpPr>
          <p:nvPr userDrawn="1"/>
        </p:nvSpPr>
        <p:spPr>
          <a:xfrm>
            <a:off x="1864724" y="0"/>
            <a:ext cx="10327276" cy="5809093"/>
          </a:xfrm>
          <a:prstGeom prst="rect">
            <a:avLst/>
          </a:prstGeom>
          <a:blipFill>
            <a:blip r:embed="rId3">
              <a:lum bright="70000" contrast="-70000"/>
            </a:blip>
            <a:stretch>
              <a:fillRect l="-22" r="-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F1A8E0E8-66CF-479B-9B2B-23573DD99317}"/>
              </a:ext>
            </a:extLst>
          </p:cNvPr>
          <p:cNvSpPr>
            <a:spLocks noGrp="1"/>
          </p:cNvSpPr>
          <p:nvPr>
            <p:ph type="title" hasCustomPrompt="1"/>
          </p:nvPr>
        </p:nvSpPr>
        <p:spPr>
          <a:xfrm>
            <a:off x="1804305" y="1"/>
            <a:ext cx="4251138" cy="770062"/>
          </a:xfrm>
        </p:spPr>
        <p:txBody>
          <a:bodyPr anchor="b">
            <a:normAutofit/>
          </a:bodyPr>
          <a:lstStyle>
            <a:lvl1pPr>
              <a:defRPr sz="3600"/>
            </a:lvl1pPr>
          </a:lstStyle>
          <a:p>
            <a:r>
              <a:rPr lang="en-US" noProof="0"/>
              <a:t>CLICK TO EDIT</a:t>
            </a:r>
          </a:p>
        </p:txBody>
      </p:sp>
      <p:sp>
        <p:nvSpPr>
          <p:cNvPr id="3" name="Text Placeholder 2">
            <a:extLst>
              <a:ext uri="{FF2B5EF4-FFF2-40B4-BE49-F238E27FC236}">
                <a16:creationId xmlns="" xmlns:a16="http://schemas.microsoft.com/office/drawing/2014/main" id="{89B65A51-5568-4F87-9DD3-A3B39AB95DE1}"/>
              </a:ext>
            </a:extLst>
          </p:cNvPr>
          <p:cNvSpPr>
            <a:spLocks noGrp="1"/>
          </p:cNvSpPr>
          <p:nvPr>
            <p:ph type="body" idx="1"/>
          </p:nvPr>
        </p:nvSpPr>
        <p:spPr>
          <a:xfrm>
            <a:off x="1804305" y="851638"/>
            <a:ext cx="4251138" cy="4644883"/>
          </a:xfrm>
        </p:spPr>
        <p:txBody>
          <a:bodyPr>
            <a:normAutofit/>
          </a:bodyPr>
          <a:lstStyle>
            <a:lvl1pPr marL="0" indent="0">
              <a:lnSpc>
                <a:spcPct val="100000"/>
              </a:lnSpc>
              <a:spcBef>
                <a:spcPts val="600"/>
              </a:spcBef>
              <a:buNone/>
              <a:defRPr sz="2100" i="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4" name="Date Placeholder 3">
            <a:extLst>
              <a:ext uri="{FF2B5EF4-FFF2-40B4-BE49-F238E27FC236}">
                <a16:creationId xmlns="" xmlns:a16="http://schemas.microsoft.com/office/drawing/2014/main" id="{F97AA241-A7D4-4B81-98DB-F4B364A35D32}"/>
              </a:ext>
            </a:extLst>
          </p:cNvPr>
          <p:cNvSpPr>
            <a:spLocks noGrp="1"/>
          </p:cNvSpPr>
          <p:nvPr>
            <p:ph type="dt" sz="half" idx="10"/>
          </p:nvPr>
        </p:nvSpPr>
        <p:spPr/>
        <p:txBody>
          <a:bodyPr/>
          <a:lstStyle/>
          <a:p>
            <a:fld id="{D4DB9691-F880-404A-886B-B6734098B4BE}" type="datetime1">
              <a:rPr lang="en-GB" noProof="0" smtClean="0"/>
              <a:t>14/02/2021</a:t>
            </a:fld>
            <a:endParaRPr lang="en-US" noProof="0" dirty="0"/>
          </a:p>
        </p:txBody>
      </p:sp>
      <p:sp>
        <p:nvSpPr>
          <p:cNvPr id="5" name="Footer Placeholder 4">
            <a:extLst>
              <a:ext uri="{FF2B5EF4-FFF2-40B4-BE49-F238E27FC236}">
                <a16:creationId xmlns="" xmlns:a16="http://schemas.microsoft.com/office/drawing/2014/main" id="{615585EA-45A6-4D35-A7AB-F97FC27E47BF}"/>
              </a:ext>
            </a:extLst>
          </p:cNvPr>
          <p:cNvSpPr>
            <a:spLocks noGrp="1"/>
          </p:cNvSpPr>
          <p:nvPr>
            <p:ph type="ftr" sz="quarter" idx="11"/>
          </p:nvPr>
        </p:nvSpPr>
        <p:spPr/>
        <p:txBody>
          <a:bodyPr/>
          <a:lstStyle>
            <a:lvl1pPr>
              <a:defRPr>
                <a:solidFill>
                  <a:schemeClr val="tx1"/>
                </a:solidFill>
              </a:defRPr>
            </a:lvl1pPr>
          </a:lstStyle>
          <a:p>
            <a:r>
              <a:rPr lang="en-US" smtClean="0"/>
              <a:t>START-UPS/0618/0049–RESTART 2016–2020</a:t>
            </a:r>
            <a:endParaRPr lang="en-US" dirty="0"/>
          </a:p>
        </p:txBody>
      </p:sp>
      <p:sp>
        <p:nvSpPr>
          <p:cNvPr id="6" name="Slide Number Placeholder 5">
            <a:extLst>
              <a:ext uri="{FF2B5EF4-FFF2-40B4-BE49-F238E27FC236}">
                <a16:creationId xmlns="" xmlns:a16="http://schemas.microsoft.com/office/drawing/2014/main" id="{07F3847C-49D2-4ADE-9E05-28B879A96F83}"/>
              </a:ext>
            </a:extLst>
          </p:cNvPr>
          <p:cNvSpPr>
            <a:spLocks noGrp="1"/>
          </p:cNvSpPr>
          <p:nvPr>
            <p:ph type="sldNum" sz="quarter" idx="12"/>
          </p:nvPr>
        </p:nvSpPr>
        <p:spPr/>
        <p:txBody>
          <a:bodyPr/>
          <a:lstStyle>
            <a:lvl1pPr>
              <a:defRPr>
                <a:solidFill>
                  <a:schemeClr val="tx1"/>
                </a:solidFill>
              </a:defRPr>
            </a:lvl1pPr>
          </a:lstStyle>
          <a:p>
            <a:r>
              <a:rPr lang="en-US" smtClean="0"/>
              <a:t>Slide </a:t>
            </a:r>
            <a:fld id="{F470E458-E7C2-4395-B75D-476A174CEE45}" type="slidenum">
              <a:rPr lang="en-US" smtClean="0"/>
              <a:pPr/>
              <a:t>‹#›</a:t>
            </a:fld>
            <a:endParaRPr lang="en-US" dirty="0"/>
          </a:p>
        </p:txBody>
      </p:sp>
      <p:sp>
        <p:nvSpPr>
          <p:cNvPr id="9" name="Oval 8">
            <a:extLst>
              <a:ext uri="{FF2B5EF4-FFF2-40B4-BE49-F238E27FC236}">
                <a16:creationId xmlns="" xmlns:a16="http://schemas.microsoft.com/office/drawing/2014/main" id="{D95556C4-3308-4A8B-A7F9-BEAC5A6230BE}"/>
              </a:ext>
            </a:extLst>
          </p:cNvPr>
          <p:cNvSpPr/>
          <p:nvPr userDrawn="1"/>
        </p:nvSpPr>
        <p:spPr>
          <a:xfrm>
            <a:off x="11066240" y="5998544"/>
            <a:ext cx="320040" cy="320040"/>
          </a:xfrm>
          <a:prstGeom prst="ellipse">
            <a:avLst/>
          </a:prstGeom>
          <a:no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 xmlns:a16="http://schemas.microsoft.com/office/drawing/2014/main" id="{9CAF3222-5D2C-427A-822C-5118901C34DE}"/>
              </a:ext>
            </a:extLst>
          </p:cNvPr>
          <p:cNvCxnSpPr/>
          <p:nvPr userDrawn="1"/>
        </p:nvCxnSpPr>
        <p:spPr>
          <a:xfrm>
            <a:off x="1915590" y="777455"/>
            <a:ext cx="3566160" cy="0"/>
          </a:xfrm>
          <a:prstGeom prst="line">
            <a:avLst/>
          </a:prstGeom>
          <a:ln w="127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10659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C83CC4-037C-4C37-8DE8-A954DFD355FB}" type="datetime1">
              <a:rPr lang="en-GB" noProof="0" smtClean="0"/>
              <a:t>14/02/2021</a:t>
            </a:fld>
            <a:endParaRPr lang="en-US" noProof="0" dirty="0"/>
          </a:p>
        </p:txBody>
      </p:sp>
      <p:sp>
        <p:nvSpPr>
          <p:cNvPr id="5" name="Footer Placeholder 4"/>
          <p:cNvSpPr>
            <a:spLocks noGrp="1"/>
          </p:cNvSpPr>
          <p:nvPr>
            <p:ph type="ftr" sz="quarter" idx="11"/>
          </p:nvPr>
        </p:nvSpPr>
        <p:spPr/>
        <p:txBody>
          <a:bodyPr/>
          <a:lstStyle/>
          <a:p>
            <a:r>
              <a:rPr lang="en-US" noProof="0" smtClean="0"/>
              <a:t>START-UPS/0618/0049–RESTART 2016–2020</a:t>
            </a:r>
            <a:endParaRPr lang="en-US" noProof="0" dirty="0"/>
          </a:p>
        </p:txBody>
      </p:sp>
      <p:sp>
        <p:nvSpPr>
          <p:cNvPr id="6" name="Slide Number Placeholder 5"/>
          <p:cNvSpPr>
            <a:spLocks noGrp="1"/>
          </p:cNvSpPr>
          <p:nvPr>
            <p:ph type="sldNum" sz="quarter" idx="12"/>
          </p:nvPr>
        </p:nvSpPr>
        <p:spPr>
          <a:xfrm>
            <a:off x="10316858" y="5867131"/>
            <a:ext cx="1186165" cy="365125"/>
          </a:xfrm>
        </p:spPr>
        <p:txBody>
          <a:bodyPr/>
          <a:lstStyle/>
          <a:p>
            <a:r>
              <a:rPr lang="en-US" dirty="0" smtClean="0"/>
              <a:t>Slide </a:t>
            </a:r>
            <a:fld id="{F470E458-E7C2-4395-B75D-476A174CEE45}" type="slidenum">
              <a:rPr lang="en-US" smtClean="0"/>
              <a:pPr/>
              <a:t>‹#›</a:t>
            </a:fld>
            <a:endParaRPr lang="en-US" dirty="0"/>
          </a:p>
        </p:txBody>
      </p:sp>
    </p:spTree>
    <p:extLst>
      <p:ext uri="{BB962C8B-B14F-4D97-AF65-F5344CB8AC3E}">
        <p14:creationId xmlns:p14="http://schemas.microsoft.com/office/powerpoint/2010/main" val="1298844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Title, and Image">
    <p:spTree>
      <p:nvGrpSpPr>
        <p:cNvPr id="1" name=""/>
        <p:cNvGrpSpPr/>
        <p:nvPr/>
      </p:nvGrpSpPr>
      <p:grpSpPr>
        <a:xfrm>
          <a:off x="0" y="0"/>
          <a:ext cx="0" cy="0"/>
          <a:chOff x="0" y="0"/>
          <a:chExt cx="0" cy="0"/>
        </a:xfrm>
      </p:grpSpPr>
      <p:sp>
        <p:nvSpPr>
          <p:cNvPr id="9" name="Rectangle 8" descr="Young man drinking coffee">
            <a:extLst>
              <a:ext uri="{FF2B5EF4-FFF2-40B4-BE49-F238E27FC236}">
                <a16:creationId xmlns="" xmlns:a16="http://schemas.microsoft.com/office/drawing/2014/main" id="{816EFE26-DD10-44FC-BAAF-4EA15D4086A7}"/>
              </a:ext>
            </a:extLst>
          </p:cNvPr>
          <p:cNvSpPr>
            <a:spLocks noChangeAspect="1"/>
          </p:cNvSpPr>
          <p:nvPr userDrawn="1"/>
        </p:nvSpPr>
        <p:spPr>
          <a:xfrm>
            <a:off x="2486470" y="0"/>
            <a:ext cx="4225225" cy="3730171"/>
          </a:xfrm>
          <a:prstGeom prst="rect">
            <a:avLst/>
          </a:prstGeom>
          <a:blipFill>
            <a:blip r:embed="rId2"/>
            <a:srcRect/>
            <a:stretch>
              <a:fillRect l="-32" r="-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descr="Brush stroke mask">
            <a:extLst>
              <a:ext uri="{FF2B5EF4-FFF2-40B4-BE49-F238E27FC236}">
                <a16:creationId xmlns="" xmlns:a16="http://schemas.microsoft.com/office/drawing/2014/main" id="{4190C024-B222-4F26-9066-AD52FB0D45E3}"/>
              </a:ext>
            </a:extLst>
          </p:cNvPr>
          <p:cNvSpPr>
            <a:spLocks noChangeAspect="1"/>
          </p:cNvSpPr>
          <p:nvPr userDrawn="1"/>
        </p:nvSpPr>
        <p:spPr>
          <a:xfrm>
            <a:off x="2249714" y="0"/>
            <a:ext cx="8199726" cy="4612346"/>
          </a:xfrm>
          <a:prstGeom prst="rect">
            <a:avLst/>
          </a:prstGeom>
          <a:blipFill>
            <a:blip r:embed="rId3">
              <a:lum bright="70000" contrast="-70000"/>
            </a:blip>
            <a:stretch>
              <a:fillRect l="-22" r="-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895F031D-510E-4663-BF87-CD265E4A7E11}"/>
              </a:ext>
            </a:extLst>
          </p:cNvPr>
          <p:cNvSpPr>
            <a:spLocks noGrp="1"/>
          </p:cNvSpPr>
          <p:nvPr>
            <p:ph type="title" hasCustomPrompt="1"/>
          </p:nvPr>
        </p:nvSpPr>
        <p:spPr>
          <a:xfrm>
            <a:off x="6174540" y="830880"/>
            <a:ext cx="5292000" cy="1600200"/>
          </a:xfrm>
        </p:spPr>
        <p:txBody>
          <a:bodyPr anchor="b">
            <a:normAutofit/>
          </a:bodyPr>
          <a:lstStyle>
            <a:lvl1pPr>
              <a:defRPr sz="3600"/>
            </a:lvl1pPr>
          </a:lstStyle>
          <a:p>
            <a:r>
              <a:rPr lang="en-US" noProof="0"/>
              <a:t>CLICK TO EDIT MASTER TITLE STYLE</a:t>
            </a:r>
          </a:p>
        </p:txBody>
      </p:sp>
      <p:sp>
        <p:nvSpPr>
          <p:cNvPr id="3" name="Content Placeholder 2">
            <a:extLst>
              <a:ext uri="{FF2B5EF4-FFF2-40B4-BE49-F238E27FC236}">
                <a16:creationId xmlns="" xmlns:a16="http://schemas.microsoft.com/office/drawing/2014/main" id="{24CDB312-4D1B-447F-97E7-ABE93A3DE43C}"/>
              </a:ext>
            </a:extLst>
          </p:cNvPr>
          <p:cNvSpPr>
            <a:spLocks noGrp="1"/>
          </p:cNvSpPr>
          <p:nvPr>
            <p:ph idx="1"/>
          </p:nvPr>
        </p:nvSpPr>
        <p:spPr>
          <a:xfrm>
            <a:off x="5932550" y="2600951"/>
            <a:ext cx="5533990" cy="2997929"/>
          </a:xfrm>
        </p:spPr>
        <p:txBody>
          <a:bodyPr>
            <a:normAutofit/>
          </a:bodyPr>
          <a:lstStyle>
            <a:lvl1pPr marL="230400">
              <a:lnSpc>
                <a:spcPct val="100000"/>
              </a:lnSpc>
              <a:spcBef>
                <a:spcPts val="600"/>
              </a:spcBef>
              <a:defRPr sz="2100" i="0"/>
            </a:lvl1pPr>
            <a:lvl2pPr marL="1800" indent="0">
              <a:lnSpc>
                <a:spcPct val="100000"/>
              </a:lnSpc>
              <a:spcBef>
                <a:spcPts val="600"/>
              </a:spcBef>
              <a:buNone/>
              <a:defRPr sz="2100" i="1"/>
            </a:lvl2pPr>
            <a:lvl3pPr marL="230400">
              <a:lnSpc>
                <a:spcPct val="100000"/>
              </a:lnSpc>
              <a:spcBef>
                <a:spcPts val="600"/>
              </a:spcBef>
              <a:defRPr sz="2100" i="1"/>
            </a:lvl3pPr>
            <a:lvl4pPr marL="230400">
              <a:lnSpc>
                <a:spcPct val="100000"/>
              </a:lnSpc>
              <a:spcBef>
                <a:spcPts val="600"/>
              </a:spcBef>
              <a:defRPr sz="2100" i="1"/>
            </a:lvl4pPr>
            <a:lvl5pPr marL="230400">
              <a:lnSpc>
                <a:spcPct val="100000"/>
              </a:lnSpc>
              <a:spcBef>
                <a:spcPts val="600"/>
              </a:spcBef>
              <a:defRPr sz="2100" i="1"/>
            </a:lvl5pPr>
            <a:lvl6pPr>
              <a:defRPr sz="2000"/>
            </a:lvl6pPr>
            <a:lvl7pPr>
              <a:defRPr sz="2000"/>
            </a:lvl7pPr>
            <a:lvl8pPr>
              <a:defRPr sz="2000"/>
            </a:lvl8pPr>
            <a:lvl9pPr>
              <a:defRPr sz="2000"/>
            </a:lvl9pPr>
          </a:lstStyle>
          <a:p>
            <a:pPr lvl="0"/>
            <a:r>
              <a:rPr lang="en-US" noProof="0" smtClean="0"/>
              <a:t>Click to edit Master text styles</a:t>
            </a:r>
          </a:p>
        </p:txBody>
      </p:sp>
      <p:sp>
        <p:nvSpPr>
          <p:cNvPr id="6" name="Footer Placeholder 5">
            <a:extLst>
              <a:ext uri="{FF2B5EF4-FFF2-40B4-BE49-F238E27FC236}">
                <a16:creationId xmlns="" xmlns:a16="http://schemas.microsoft.com/office/drawing/2014/main" id="{D12FBE19-D2C9-41FC-A797-CF4A863F3089}"/>
              </a:ext>
            </a:extLst>
          </p:cNvPr>
          <p:cNvSpPr>
            <a:spLocks noGrp="1"/>
          </p:cNvSpPr>
          <p:nvPr>
            <p:ph type="ftr" sz="quarter" idx="11"/>
          </p:nvPr>
        </p:nvSpPr>
        <p:spPr>
          <a:xfrm>
            <a:off x="1817750" y="5881276"/>
            <a:ext cx="4114800" cy="365125"/>
          </a:xfrm>
        </p:spPr>
        <p:txBody>
          <a:bodyPr/>
          <a:lstStyle/>
          <a:p>
            <a:r>
              <a:rPr lang="en-US" noProof="0" smtClean="0"/>
              <a:t>START-UPS/0618/0049–RESTART 2016–2020</a:t>
            </a:r>
            <a:endParaRPr lang="en-US" noProof="0" dirty="0"/>
          </a:p>
        </p:txBody>
      </p:sp>
      <p:sp>
        <p:nvSpPr>
          <p:cNvPr id="7" name="Slide Number Placeholder 6">
            <a:extLst>
              <a:ext uri="{FF2B5EF4-FFF2-40B4-BE49-F238E27FC236}">
                <a16:creationId xmlns="" xmlns:a16="http://schemas.microsoft.com/office/drawing/2014/main" id="{83F0F4E3-5500-460C-AB20-C7CE0A3FBAD0}"/>
              </a:ext>
            </a:extLst>
          </p:cNvPr>
          <p:cNvSpPr>
            <a:spLocks noGrp="1"/>
          </p:cNvSpPr>
          <p:nvPr>
            <p:ph type="sldNum" sz="quarter" idx="12"/>
          </p:nvPr>
        </p:nvSpPr>
        <p:spPr>
          <a:xfrm>
            <a:off x="10316858" y="5881276"/>
            <a:ext cx="1186165" cy="365125"/>
          </a:xfrm>
        </p:spPr>
        <p:txBody>
          <a:bodyPr/>
          <a:lstStyle/>
          <a:p>
            <a:r>
              <a:rPr lang="en-US" dirty="0" smtClean="0"/>
              <a:t>Slide </a:t>
            </a:r>
            <a:fld id="{F470E458-E7C2-4395-B75D-476A174CEE45}" type="slidenum">
              <a:rPr lang="en-US" smtClean="0"/>
              <a:pPr/>
              <a:t>‹#›</a:t>
            </a:fld>
            <a:endParaRPr lang="en-US" dirty="0"/>
          </a:p>
        </p:txBody>
      </p:sp>
      <p:cxnSp>
        <p:nvCxnSpPr>
          <p:cNvPr id="13" name="Straight Connector 12">
            <a:extLst>
              <a:ext uri="{FF2B5EF4-FFF2-40B4-BE49-F238E27FC236}">
                <a16:creationId xmlns="" xmlns:a16="http://schemas.microsoft.com/office/drawing/2014/main" id="{039BD365-42F3-4F69-886B-478D54864737}"/>
              </a:ext>
            </a:extLst>
          </p:cNvPr>
          <p:cNvCxnSpPr/>
          <p:nvPr userDrawn="1"/>
        </p:nvCxnSpPr>
        <p:spPr>
          <a:xfrm>
            <a:off x="6207371" y="2494294"/>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6884995"/>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11" name="Rectangle 10" descr="Brush stroke spot">
            <a:extLst>
              <a:ext uri="{FF2B5EF4-FFF2-40B4-BE49-F238E27FC236}">
                <a16:creationId xmlns="" xmlns:a16="http://schemas.microsoft.com/office/drawing/2014/main" id="{08C782C8-0805-4592-ADC0-CF3D28CFE0C4}"/>
              </a:ext>
            </a:extLst>
          </p:cNvPr>
          <p:cNvSpPr/>
          <p:nvPr userDrawn="1"/>
        </p:nvSpPr>
        <p:spPr>
          <a:xfrm>
            <a:off x="7047150" y="1844947"/>
            <a:ext cx="1124712" cy="1124712"/>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l="-2247" r="-22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descr="Brush stroke spot">
            <a:extLst>
              <a:ext uri="{FF2B5EF4-FFF2-40B4-BE49-F238E27FC236}">
                <a16:creationId xmlns="" xmlns:a16="http://schemas.microsoft.com/office/drawing/2014/main" id="{9867BBE4-E529-4F6E-BECB-86D66409ED65}"/>
              </a:ext>
            </a:extLst>
          </p:cNvPr>
          <p:cNvSpPr/>
          <p:nvPr userDrawn="1"/>
        </p:nvSpPr>
        <p:spPr>
          <a:xfrm>
            <a:off x="7047150" y="3334833"/>
            <a:ext cx="1124712" cy="1124712"/>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l="-2247" r="-22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ED6F3FD8-7BEB-4080-AD20-18CB6D7ECE3E}"/>
              </a:ext>
            </a:extLst>
          </p:cNvPr>
          <p:cNvSpPr>
            <a:spLocks noGrp="1"/>
          </p:cNvSpPr>
          <p:nvPr>
            <p:ph type="title" hasCustomPrompt="1"/>
          </p:nvPr>
        </p:nvSpPr>
        <p:spPr>
          <a:xfrm>
            <a:off x="1680026" y="-3242"/>
            <a:ext cx="8857345" cy="856343"/>
          </a:xfrm>
        </p:spPr>
        <p:txBody>
          <a:bodyPr anchor="b" anchorCtr="0"/>
          <a:lstStyle>
            <a:lvl1pPr algn="ctr">
              <a:defRPr/>
            </a:lvl1pPr>
          </a:lstStyle>
          <a:p>
            <a:r>
              <a:rPr lang="en-US" noProof="0" dirty="0"/>
              <a:t>CLICK TO EDIT MASTER TITLE STYLE</a:t>
            </a:r>
          </a:p>
        </p:txBody>
      </p:sp>
      <p:sp>
        <p:nvSpPr>
          <p:cNvPr id="4" name="Date Placeholder 3">
            <a:extLst>
              <a:ext uri="{FF2B5EF4-FFF2-40B4-BE49-F238E27FC236}">
                <a16:creationId xmlns="" xmlns:a16="http://schemas.microsoft.com/office/drawing/2014/main" id="{347BF347-570A-4D1E-AA9F-818FDB9B3F8F}"/>
              </a:ext>
            </a:extLst>
          </p:cNvPr>
          <p:cNvSpPr>
            <a:spLocks noGrp="1"/>
          </p:cNvSpPr>
          <p:nvPr>
            <p:ph type="dt" sz="half" idx="10"/>
          </p:nvPr>
        </p:nvSpPr>
        <p:spPr>
          <a:xfrm>
            <a:off x="9337446" y="5868769"/>
            <a:ext cx="1381044" cy="365125"/>
          </a:xfrm>
        </p:spPr>
        <p:txBody>
          <a:bodyPr/>
          <a:lstStyle/>
          <a:p>
            <a:fld id="{C37B0E60-61C6-4193-BB98-AAE862A4A8C6}" type="datetime1">
              <a:rPr lang="en-GB" noProof="0" smtClean="0"/>
              <a:t>14/02/2021</a:t>
            </a:fld>
            <a:endParaRPr lang="en-US" noProof="0" dirty="0"/>
          </a:p>
        </p:txBody>
      </p:sp>
      <p:sp>
        <p:nvSpPr>
          <p:cNvPr id="5" name="Footer Placeholder 4">
            <a:extLst>
              <a:ext uri="{FF2B5EF4-FFF2-40B4-BE49-F238E27FC236}">
                <a16:creationId xmlns="" xmlns:a16="http://schemas.microsoft.com/office/drawing/2014/main" id="{434DE783-5F47-47F2-85AE-C24C08C00904}"/>
              </a:ext>
            </a:extLst>
          </p:cNvPr>
          <p:cNvSpPr>
            <a:spLocks noGrp="1"/>
          </p:cNvSpPr>
          <p:nvPr>
            <p:ph type="ftr" sz="quarter" idx="11"/>
          </p:nvPr>
        </p:nvSpPr>
        <p:spPr>
          <a:xfrm>
            <a:off x="2460621" y="5868769"/>
            <a:ext cx="6770461" cy="365125"/>
          </a:xfrm>
        </p:spPr>
        <p:txBody>
          <a:bodyPr/>
          <a:lstStyle/>
          <a:p>
            <a:r>
              <a:rPr lang="en-US" noProof="0" smtClean="0"/>
              <a:t>START-UPS/0618/0049–RESTART 2016–2020</a:t>
            </a:r>
            <a:endParaRPr lang="en-US" noProof="0" dirty="0"/>
          </a:p>
        </p:txBody>
      </p:sp>
      <p:sp>
        <p:nvSpPr>
          <p:cNvPr id="6" name="Slide Number Placeholder 5">
            <a:extLst>
              <a:ext uri="{FF2B5EF4-FFF2-40B4-BE49-F238E27FC236}">
                <a16:creationId xmlns="" xmlns:a16="http://schemas.microsoft.com/office/drawing/2014/main" id="{AF7FE2BF-F092-4959-8655-90D829347C26}"/>
              </a:ext>
            </a:extLst>
          </p:cNvPr>
          <p:cNvSpPr>
            <a:spLocks noGrp="1"/>
          </p:cNvSpPr>
          <p:nvPr>
            <p:ph type="sldNum" sz="quarter" idx="12"/>
          </p:nvPr>
        </p:nvSpPr>
        <p:spPr>
          <a:xfrm>
            <a:off x="10824854" y="5866770"/>
            <a:ext cx="1186165" cy="365125"/>
          </a:xfrm>
        </p:spPr>
        <p:txBody>
          <a:bodyPr/>
          <a:lstStyle/>
          <a:p>
            <a:r>
              <a:rPr lang="en-US" dirty="0" smtClean="0"/>
              <a:t>Slide </a:t>
            </a:r>
            <a:fld id="{F470E458-E7C2-4395-B75D-476A174CEE45}" type="slidenum">
              <a:rPr lang="en-US" smtClean="0"/>
              <a:pPr/>
              <a:t>‹#›</a:t>
            </a:fld>
            <a:endParaRPr lang="en-US" dirty="0"/>
          </a:p>
        </p:txBody>
      </p:sp>
      <p:sp>
        <p:nvSpPr>
          <p:cNvPr id="7" name="Rectangle 6" descr="Brush stroke spot">
            <a:extLst>
              <a:ext uri="{FF2B5EF4-FFF2-40B4-BE49-F238E27FC236}">
                <a16:creationId xmlns="" xmlns:a16="http://schemas.microsoft.com/office/drawing/2014/main" id="{8BD46B2B-D1EB-4F6A-9DE0-7A15A95DC05D}"/>
              </a:ext>
            </a:extLst>
          </p:cNvPr>
          <p:cNvSpPr/>
          <p:nvPr userDrawn="1"/>
        </p:nvSpPr>
        <p:spPr>
          <a:xfrm>
            <a:off x="1537145" y="1844947"/>
            <a:ext cx="1124712" cy="1124712"/>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l="-2247" r="-22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descr="Brush stroke spot">
            <a:extLst>
              <a:ext uri="{FF2B5EF4-FFF2-40B4-BE49-F238E27FC236}">
                <a16:creationId xmlns="" xmlns:a16="http://schemas.microsoft.com/office/drawing/2014/main" id="{6F1436FB-165E-4908-9E28-A8598A7E3101}"/>
              </a:ext>
            </a:extLst>
          </p:cNvPr>
          <p:cNvSpPr/>
          <p:nvPr userDrawn="1"/>
        </p:nvSpPr>
        <p:spPr>
          <a:xfrm>
            <a:off x="1537145" y="3340580"/>
            <a:ext cx="1124712" cy="1124712"/>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l="-2247" r="-22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Picture Placeholder 81" descr="Glass icon">
            <a:extLst>
              <a:ext uri="{FF2B5EF4-FFF2-40B4-BE49-F238E27FC236}">
                <a16:creationId xmlns="" xmlns:a16="http://schemas.microsoft.com/office/drawing/2014/main" id="{FA770760-E084-465D-92C2-D95A8E9D6A87}"/>
              </a:ext>
            </a:extLst>
          </p:cNvPr>
          <p:cNvSpPr>
            <a:spLocks noGrp="1"/>
          </p:cNvSpPr>
          <p:nvPr>
            <p:ph type="pic" sz="quarter" idx="24"/>
          </p:nvPr>
        </p:nvSpPr>
        <p:spPr>
          <a:xfrm>
            <a:off x="1662796" y="2134807"/>
            <a:ext cx="504000" cy="504000"/>
          </a:xfrm>
          <a:prstGeom prst="ellipse">
            <a:avLst/>
          </a:prstGeom>
          <a:noFill/>
        </p:spPr>
        <p:txBody>
          <a:bodyPr anchor="ctr" anchorCtr="0">
            <a:noAutofit/>
          </a:bodyPr>
          <a:lstStyle>
            <a:lvl1pPr marL="0" indent="0" algn="ctr">
              <a:buNone/>
              <a:defRPr sz="400"/>
            </a:lvl1pPr>
          </a:lstStyle>
          <a:p>
            <a:r>
              <a:rPr lang="en-US" noProof="0" smtClean="0"/>
              <a:t>Click icon to add picture</a:t>
            </a:r>
            <a:endParaRPr lang="en-US" noProof="0" dirty="0"/>
          </a:p>
        </p:txBody>
      </p:sp>
      <p:sp>
        <p:nvSpPr>
          <p:cNvPr id="20" name="Oval 19">
            <a:extLst>
              <a:ext uri="{FF2B5EF4-FFF2-40B4-BE49-F238E27FC236}">
                <a16:creationId xmlns="" xmlns:a16="http://schemas.microsoft.com/office/drawing/2014/main" id="{71A7B534-52F4-40CD-9F32-B55843BFE1AF}"/>
              </a:ext>
            </a:extLst>
          </p:cNvPr>
          <p:cNvSpPr/>
          <p:nvPr userDrawn="1"/>
        </p:nvSpPr>
        <p:spPr>
          <a:xfrm>
            <a:off x="1603396" y="2075407"/>
            <a:ext cx="622800" cy="622800"/>
          </a:xfrm>
          <a:prstGeom prst="ellipse">
            <a:avLst/>
          </a:prstGeom>
          <a:no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3" name="Picture Placeholder 81" descr="Glass icon">
            <a:extLst>
              <a:ext uri="{FF2B5EF4-FFF2-40B4-BE49-F238E27FC236}">
                <a16:creationId xmlns="" xmlns:a16="http://schemas.microsoft.com/office/drawing/2014/main" id="{360A394A-115E-490F-A44B-D11719211D3A}"/>
              </a:ext>
            </a:extLst>
          </p:cNvPr>
          <p:cNvSpPr>
            <a:spLocks noGrp="1"/>
          </p:cNvSpPr>
          <p:nvPr>
            <p:ph type="pic" sz="quarter" idx="45"/>
          </p:nvPr>
        </p:nvSpPr>
        <p:spPr>
          <a:xfrm>
            <a:off x="1662796" y="3634990"/>
            <a:ext cx="504000" cy="504000"/>
          </a:xfrm>
          <a:prstGeom prst="ellipse">
            <a:avLst/>
          </a:prstGeom>
          <a:noFill/>
        </p:spPr>
        <p:txBody>
          <a:bodyPr anchor="ctr" anchorCtr="0">
            <a:noAutofit/>
          </a:bodyPr>
          <a:lstStyle>
            <a:lvl1pPr marL="0" indent="0" algn="ctr">
              <a:buNone/>
              <a:defRPr sz="400"/>
            </a:lvl1pPr>
          </a:lstStyle>
          <a:p>
            <a:r>
              <a:rPr lang="en-US" noProof="0" smtClean="0"/>
              <a:t>Click icon to add picture</a:t>
            </a:r>
            <a:endParaRPr lang="en-US" noProof="0" dirty="0"/>
          </a:p>
        </p:txBody>
      </p:sp>
      <p:sp>
        <p:nvSpPr>
          <p:cNvPr id="24" name="Oval 23">
            <a:extLst>
              <a:ext uri="{FF2B5EF4-FFF2-40B4-BE49-F238E27FC236}">
                <a16:creationId xmlns="" xmlns:a16="http://schemas.microsoft.com/office/drawing/2014/main" id="{24B05348-828C-4161-AC9D-32C0F64C8558}"/>
              </a:ext>
            </a:extLst>
          </p:cNvPr>
          <p:cNvSpPr/>
          <p:nvPr userDrawn="1"/>
        </p:nvSpPr>
        <p:spPr>
          <a:xfrm>
            <a:off x="1603396" y="3575590"/>
            <a:ext cx="622800" cy="622800"/>
          </a:xfrm>
          <a:prstGeom prst="ellipse">
            <a:avLst/>
          </a:prstGeom>
          <a:no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3" name="Picture Placeholder 81" descr="Glass icon">
            <a:extLst>
              <a:ext uri="{FF2B5EF4-FFF2-40B4-BE49-F238E27FC236}">
                <a16:creationId xmlns="" xmlns:a16="http://schemas.microsoft.com/office/drawing/2014/main" id="{439FD4DD-D61C-4B02-8367-30738F632496}"/>
              </a:ext>
            </a:extLst>
          </p:cNvPr>
          <p:cNvSpPr>
            <a:spLocks noGrp="1"/>
          </p:cNvSpPr>
          <p:nvPr>
            <p:ph type="pic" sz="quarter" idx="46"/>
          </p:nvPr>
        </p:nvSpPr>
        <p:spPr>
          <a:xfrm>
            <a:off x="7355050" y="2134807"/>
            <a:ext cx="504000" cy="504000"/>
          </a:xfrm>
          <a:prstGeom prst="ellipse">
            <a:avLst/>
          </a:prstGeom>
          <a:noFill/>
        </p:spPr>
        <p:txBody>
          <a:bodyPr anchor="ctr" anchorCtr="0">
            <a:noAutofit/>
          </a:bodyPr>
          <a:lstStyle>
            <a:lvl1pPr marL="0" indent="0" algn="ctr">
              <a:buNone/>
              <a:defRPr sz="400"/>
            </a:lvl1pPr>
          </a:lstStyle>
          <a:p>
            <a:r>
              <a:rPr lang="en-US" noProof="0" smtClean="0"/>
              <a:t>Click icon to add picture</a:t>
            </a:r>
            <a:endParaRPr lang="en-US" noProof="0" dirty="0"/>
          </a:p>
        </p:txBody>
      </p:sp>
      <p:sp>
        <p:nvSpPr>
          <p:cNvPr id="34" name="Oval 33">
            <a:extLst>
              <a:ext uri="{FF2B5EF4-FFF2-40B4-BE49-F238E27FC236}">
                <a16:creationId xmlns="" xmlns:a16="http://schemas.microsoft.com/office/drawing/2014/main" id="{C9D05566-2E31-4BF1-84A9-915D1DC2D524}"/>
              </a:ext>
            </a:extLst>
          </p:cNvPr>
          <p:cNvSpPr/>
          <p:nvPr userDrawn="1"/>
        </p:nvSpPr>
        <p:spPr>
          <a:xfrm>
            <a:off x="7295650" y="2075407"/>
            <a:ext cx="622800" cy="622800"/>
          </a:xfrm>
          <a:prstGeom prst="ellipse">
            <a:avLst/>
          </a:prstGeom>
          <a:no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5" name="Picture Placeholder 81" descr="Glass icon">
            <a:extLst>
              <a:ext uri="{FF2B5EF4-FFF2-40B4-BE49-F238E27FC236}">
                <a16:creationId xmlns="" xmlns:a16="http://schemas.microsoft.com/office/drawing/2014/main" id="{B3682957-0496-44A8-9D25-2C8CF6C44DA8}"/>
              </a:ext>
            </a:extLst>
          </p:cNvPr>
          <p:cNvSpPr>
            <a:spLocks noGrp="1"/>
          </p:cNvSpPr>
          <p:nvPr>
            <p:ph type="pic" sz="quarter" idx="47"/>
          </p:nvPr>
        </p:nvSpPr>
        <p:spPr>
          <a:xfrm>
            <a:off x="7355050" y="3634990"/>
            <a:ext cx="504000" cy="504000"/>
          </a:xfrm>
          <a:prstGeom prst="ellipse">
            <a:avLst/>
          </a:prstGeom>
          <a:noFill/>
        </p:spPr>
        <p:txBody>
          <a:bodyPr anchor="ctr" anchorCtr="0">
            <a:noAutofit/>
          </a:bodyPr>
          <a:lstStyle>
            <a:lvl1pPr marL="0" indent="0" algn="ctr">
              <a:buNone/>
              <a:defRPr sz="400"/>
            </a:lvl1pPr>
          </a:lstStyle>
          <a:p>
            <a:r>
              <a:rPr lang="en-US" noProof="0" smtClean="0"/>
              <a:t>Click icon to add picture</a:t>
            </a:r>
            <a:endParaRPr lang="en-US" noProof="0" dirty="0"/>
          </a:p>
        </p:txBody>
      </p:sp>
      <p:sp>
        <p:nvSpPr>
          <p:cNvPr id="36" name="Oval 35">
            <a:extLst>
              <a:ext uri="{FF2B5EF4-FFF2-40B4-BE49-F238E27FC236}">
                <a16:creationId xmlns="" xmlns:a16="http://schemas.microsoft.com/office/drawing/2014/main" id="{D41006D2-6E2A-4E2D-BFDD-0F4690FFAF18}"/>
              </a:ext>
            </a:extLst>
          </p:cNvPr>
          <p:cNvSpPr/>
          <p:nvPr userDrawn="1"/>
        </p:nvSpPr>
        <p:spPr>
          <a:xfrm>
            <a:off x="7295650" y="3575590"/>
            <a:ext cx="622800" cy="622800"/>
          </a:xfrm>
          <a:prstGeom prst="ellipse">
            <a:avLst/>
          </a:prstGeom>
          <a:no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7" name="Straight Connector 36">
            <a:extLst>
              <a:ext uri="{FF2B5EF4-FFF2-40B4-BE49-F238E27FC236}">
                <a16:creationId xmlns="" xmlns:a16="http://schemas.microsoft.com/office/drawing/2014/main" id="{D23F3562-993B-4398-A9F0-2EB3F91CE387}"/>
              </a:ext>
            </a:extLst>
          </p:cNvPr>
          <p:cNvCxnSpPr/>
          <p:nvPr userDrawn="1"/>
        </p:nvCxnSpPr>
        <p:spPr>
          <a:xfrm>
            <a:off x="4579820" y="930060"/>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38" name="Subtitle 2">
            <a:extLst>
              <a:ext uri="{FF2B5EF4-FFF2-40B4-BE49-F238E27FC236}">
                <a16:creationId xmlns="" xmlns:a16="http://schemas.microsoft.com/office/drawing/2014/main" id="{7C726E26-D540-424D-A785-221B0A06B9C0}"/>
              </a:ext>
            </a:extLst>
          </p:cNvPr>
          <p:cNvSpPr>
            <a:spLocks noGrp="1"/>
          </p:cNvSpPr>
          <p:nvPr>
            <p:ph type="subTitle" idx="15"/>
          </p:nvPr>
        </p:nvSpPr>
        <p:spPr>
          <a:xfrm>
            <a:off x="1680020" y="1008223"/>
            <a:ext cx="10515600" cy="526312"/>
          </a:xfrm>
        </p:spPr>
        <p:txBody>
          <a:bodyPr anchor="ctr" anchorCtr="0">
            <a:normAutofit/>
          </a:bodyPr>
          <a:lstStyle>
            <a:lvl1pPr marL="0" indent="0" algn="ctr">
              <a:buNone/>
              <a:defRPr sz="2400"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1" name="Text Placeholder 40">
            <a:extLst>
              <a:ext uri="{FF2B5EF4-FFF2-40B4-BE49-F238E27FC236}">
                <a16:creationId xmlns="" xmlns:a16="http://schemas.microsoft.com/office/drawing/2014/main" id="{59B205DF-9BF4-48EF-8022-300C804E010A}"/>
              </a:ext>
            </a:extLst>
          </p:cNvPr>
          <p:cNvSpPr>
            <a:spLocks noGrp="1"/>
          </p:cNvSpPr>
          <p:nvPr>
            <p:ph type="body" sz="quarter" idx="48"/>
          </p:nvPr>
        </p:nvSpPr>
        <p:spPr>
          <a:xfrm>
            <a:off x="2283956" y="2326356"/>
            <a:ext cx="3775075" cy="835297"/>
          </a:xfrm>
        </p:spPr>
        <p:txBody>
          <a:bodyPr>
            <a:normAutofit/>
          </a:bodyPr>
          <a:lstStyle>
            <a:lvl1pPr marL="0" indent="0">
              <a:lnSpc>
                <a:spcPct val="100000"/>
              </a:lnSpc>
              <a:spcBef>
                <a:spcPts val="600"/>
              </a:spcBef>
              <a:buNone/>
              <a:defRPr sz="1600" i="0"/>
            </a:lvl1pPr>
            <a:lvl2pPr marL="457200" indent="0">
              <a:buNone/>
              <a:defRPr/>
            </a:lvl2pPr>
          </a:lstStyle>
          <a:p>
            <a:pPr lvl="0"/>
            <a:r>
              <a:rPr lang="en-US" noProof="0" smtClean="0"/>
              <a:t>Click to edit Master text styles</a:t>
            </a:r>
          </a:p>
        </p:txBody>
      </p:sp>
      <p:sp>
        <p:nvSpPr>
          <p:cNvPr id="42" name="Text Placeholder 40">
            <a:extLst>
              <a:ext uri="{FF2B5EF4-FFF2-40B4-BE49-F238E27FC236}">
                <a16:creationId xmlns="" xmlns:a16="http://schemas.microsoft.com/office/drawing/2014/main" id="{C0A3825F-66E4-4D75-A32B-6A194767C07D}"/>
              </a:ext>
            </a:extLst>
          </p:cNvPr>
          <p:cNvSpPr>
            <a:spLocks noGrp="1"/>
          </p:cNvSpPr>
          <p:nvPr>
            <p:ph type="body" sz="quarter" idx="49"/>
          </p:nvPr>
        </p:nvSpPr>
        <p:spPr>
          <a:xfrm>
            <a:off x="2283956" y="1969304"/>
            <a:ext cx="3775075" cy="343264"/>
          </a:xfrm>
        </p:spPr>
        <p:txBody>
          <a:bodyPr>
            <a:noAutofit/>
          </a:bodyPr>
          <a:lstStyle>
            <a:lvl1pPr marL="0" indent="0">
              <a:lnSpc>
                <a:spcPct val="100000"/>
              </a:lnSpc>
              <a:spcBef>
                <a:spcPts val="600"/>
              </a:spcBef>
              <a:buNone/>
              <a:defRPr sz="2400" b="1" i="0">
                <a:solidFill>
                  <a:schemeClr val="tx1"/>
                </a:solidFill>
                <a:latin typeface="+mj-lt"/>
              </a:defRPr>
            </a:lvl1pPr>
            <a:lvl2pPr marL="457200" indent="0">
              <a:buNone/>
              <a:defRPr/>
            </a:lvl2pPr>
          </a:lstStyle>
          <a:p>
            <a:pPr lvl="0"/>
            <a:r>
              <a:rPr lang="en-US" noProof="0" smtClean="0"/>
              <a:t>Click to edit Master text styles</a:t>
            </a:r>
          </a:p>
        </p:txBody>
      </p:sp>
      <p:sp>
        <p:nvSpPr>
          <p:cNvPr id="44" name="Text Placeholder 40">
            <a:extLst>
              <a:ext uri="{FF2B5EF4-FFF2-40B4-BE49-F238E27FC236}">
                <a16:creationId xmlns="" xmlns:a16="http://schemas.microsoft.com/office/drawing/2014/main" id="{5B8A89D1-A311-4B44-88F9-A887EAC076BF}"/>
              </a:ext>
            </a:extLst>
          </p:cNvPr>
          <p:cNvSpPr>
            <a:spLocks noGrp="1"/>
          </p:cNvSpPr>
          <p:nvPr>
            <p:ph type="body" sz="quarter" idx="50"/>
          </p:nvPr>
        </p:nvSpPr>
        <p:spPr>
          <a:xfrm>
            <a:off x="2283956" y="3825235"/>
            <a:ext cx="3775075" cy="835297"/>
          </a:xfrm>
        </p:spPr>
        <p:txBody>
          <a:bodyPr>
            <a:normAutofit/>
          </a:bodyPr>
          <a:lstStyle>
            <a:lvl1pPr marL="0" indent="0">
              <a:lnSpc>
                <a:spcPct val="100000"/>
              </a:lnSpc>
              <a:spcBef>
                <a:spcPts val="600"/>
              </a:spcBef>
              <a:buNone/>
              <a:defRPr sz="1600" i="0"/>
            </a:lvl1pPr>
            <a:lvl2pPr marL="457200" indent="0">
              <a:buNone/>
              <a:defRPr/>
            </a:lvl2pPr>
          </a:lstStyle>
          <a:p>
            <a:pPr lvl="0"/>
            <a:r>
              <a:rPr lang="en-US" noProof="0" smtClean="0"/>
              <a:t>Click to edit Master text styles</a:t>
            </a:r>
          </a:p>
        </p:txBody>
      </p:sp>
      <p:sp>
        <p:nvSpPr>
          <p:cNvPr id="45" name="Text Placeholder 40">
            <a:extLst>
              <a:ext uri="{FF2B5EF4-FFF2-40B4-BE49-F238E27FC236}">
                <a16:creationId xmlns="" xmlns:a16="http://schemas.microsoft.com/office/drawing/2014/main" id="{E8383D4D-0BCE-4438-B642-E9D5AC09B69C}"/>
              </a:ext>
            </a:extLst>
          </p:cNvPr>
          <p:cNvSpPr>
            <a:spLocks noGrp="1"/>
          </p:cNvSpPr>
          <p:nvPr>
            <p:ph type="body" sz="quarter" idx="51"/>
          </p:nvPr>
        </p:nvSpPr>
        <p:spPr>
          <a:xfrm>
            <a:off x="2283956" y="3468183"/>
            <a:ext cx="3775075" cy="343264"/>
          </a:xfrm>
        </p:spPr>
        <p:txBody>
          <a:bodyPr>
            <a:noAutofit/>
          </a:bodyPr>
          <a:lstStyle>
            <a:lvl1pPr marL="0" indent="0">
              <a:lnSpc>
                <a:spcPct val="100000"/>
              </a:lnSpc>
              <a:spcBef>
                <a:spcPts val="600"/>
              </a:spcBef>
              <a:buNone/>
              <a:defRPr sz="2400" b="1" i="0">
                <a:solidFill>
                  <a:schemeClr val="tx1"/>
                </a:solidFill>
                <a:latin typeface="+mj-lt"/>
              </a:defRPr>
            </a:lvl1pPr>
            <a:lvl2pPr marL="457200" indent="0">
              <a:buNone/>
              <a:defRPr/>
            </a:lvl2pPr>
          </a:lstStyle>
          <a:p>
            <a:pPr lvl="0"/>
            <a:r>
              <a:rPr lang="en-US" noProof="0" smtClean="0"/>
              <a:t>Click to edit Master text styles</a:t>
            </a:r>
          </a:p>
        </p:txBody>
      </p:sp>
      <p:sp>
        <p:nvSpPr>
          <p:cNvPr id="47" name="Text Placeholder 40">
            <a:extLst>
              <a:ext uri="{FF2B5EF4-FFF2-40B4-BE49-F238E27FC236}">
                <a16:creationId xmlns="" xmlns:a16="http://schemas.microsoft.com/office/drawing/2014/main" id="{75BC95B2-2A0B-4600-8DEA-881D97FE4D91}"/>
              </a:ext>
            </a:extLst>
          </p:cNvPr>
          <p:cNvSpPr>
            <a:spLocks noGrp="1"/>
          </p:cNvSpPr>
          <p:nvPr>
            <p:ph type="body" sz="quarter" idx="52"/>
          </p:nvPr>
        </p:nvSpPr>
        <p:spPr>
          <a:xfrm>
            <a:off x="7964678" y="2326356"/>
            <a:ext cx="3775075" cy="835297"/>
          </a:xfrm>
        </p:spPr>
        <p:txBody>
          <a:bodyPr>
            <a:normAutofit/>
          </a:bodyPr>
          <a:lstStyle>
            <a:lvl1pPr marL="0" indent="0">
              <a:lnSpc>
                <a:spcPct val="100000"/>
              </a:lnSpc>
              <a:spcBef>
                <a:spcPts val="600"/>
              </a:spcBef>
              <a:buNone/>
              <a:defRPr sz="1600" i="0"/>
            </a:lvl1pPr>
            <a:lvl2pPr marL="457200" indent="0">
              <a:buNone/>
              <a:defRPr/>
            </a:lvl2pPr>
          </a:lstStyle>
          <a:p>
            <a:pPr lvl="0"/>
            <a:r>
              <a:rPr lang="en-US" noProof="0" smtClean="0"/>
              <a:t>Click to edit Master text styles</a:t>
            </a:r>
          </a:p>
        </p:txBody>
      </p:sp>
      <p:sp>
        <p:nvSpPr>
          <p:cNvPr id="48" name="Text Placeholder 40">
            <a:extLst>
              <a:ext uri="{FF2B5EF4-FFF2-40B4-BE49-F238E27FC236}">
                <a16:creationId xmlns="" xmlns:a16="http://schemas.microsoft.com/office/drawing/2014/main" id="{678160C2-383A-4E7C-9882-901E9C2ACCB9}"/>
              </a:ext>
            </a:extLst>
          </p:cNvPr>
          <p:cNvSpPr>
            <a:spLocks noGrp="1"/>
          </p:cNvSpPr>
          <p:nvPr>
            <p:ph type="body" sz="quarter" idx="53"/>
          </p:nvPr>
        </p:nvSpPr>
        <p:spPr>
          <a:xfrm>
            <a:off x="7964678" y="1969304"/>
            <a:ext cx="3775075" cy="343264"/>
          </a:xfrm>
        </p:spPr>
        <p:txBody>
          <a:bodyPr>
            <a:noAutofit/>
          </a:bodyPr>
          <a:lstStyle>
            <a:lvl1pPr marL="0" indent="0">
              <a:lnSpc>
                <a:spcPct val="100000"/>
              </a:lnSpc>
              <a:spcBef>
                <a:spcPts val="600"/>
              </a:spcBef>
              <a:buNone/>
              <a:defRPr sz="2400" b="1" i="0">
                <a:solidFill>
                  <a:schemeClr val="tx1"/>
                </a:solidFill>
                <a:latin typeface="+mj-lt"/>
              </a:defRPr>
            </a:lvl1pPr>
            <a:lvl2pPr marL="457200" indent="0">
              <a:buNone/>
              <a:defRPr/>
            </a:lvl2pPr>
          </a:lstStyle>
          <a:p>
            <a:pPr lvl="0"/>
            <a:r>
              <a:rPr lang="en-US" noProof="0" smtClean="0"/>
              <a:t>Click to edit Master text styles</a:t>
            </a:r>
          </a:p>
        </p:txBody>
      </p:sp>
      <p:sp>
        <p:nvSpPr>
          <p:cNvPr id="49" name="Text Placeholder 40">
            <a:extLst>
              <a:ext uri="{FF2B5EF4-FFF2-40B4-BE49-F238E27FC236}">
                <a16:creationId xmlns="" xmlns:a16="http://schemas.microsoft.com/office/drawing/2014/main" id="{BD1CBE09-ACAD-43FB-8617-942C604D408C}"/>
              </a:ext>
            </a:extLst>
          </p:cNvPr>
          <p:cNvSpPr>
            <a:spLocks noGrp="1"/>
          </p:cNvSpPr>
          <p:nvPr>
            <p:ph type="body" sz="quarter" idx="54"/>
          </p:nvPr>
        </p:nvSpPr>
        <p:spPr>
          <a:xfrm>
            <a:off x="7964678" y="3825235"/>
            <a:ext cx="3775075" cy="835297"/>
          </a:xfrm>
        </p:spPr>
        <p:txBody>
          <a:bodyPr>
            <a:normAutofit/>
          </a:bodyPr>
          <a:lstStyle>
            <a:lvl1pPr marL="0" indent="0">
              <a:lnSpc>
                <a:spcPct val="100000"/>
              </a:lnSpc>
              <a:spcBef>
                <a:spcPts val="600"/>
              </a:spcBef>
              <a:buNone/>
              <a:defRPr sz="1600" i="0"/>
            </a:lvl1pPr>
            <a:lvl2pPr marL="457200" indent="0">
              <a:buNone/>
              <a:defRPr/>
            </a:lvl2pPr>
          </a:lstStyle>
          <a:p>
            <a:pPr lvl="0"/>
            <a:r>
              <a:rPr lang="en-US" noProof="0" smtClean="0"/>
              <a:t>Click to edit Master text styles</a:t>
            </a:r>
          </a:p>
        </p:txBody>
      </p:sp>
      <p:sp>
        <p:nvSpPr>
          <p:cNvPr id="50" name="Text Placeholder 40">
            <a:extLst>
              <a:ext uri="{FF2B5EF4-FFF2-40B4-BE49-F238E27FC236}">
                <a16:creationId xmlns="" xmlns:a16="http://schemas.microsoft.com/office/drawing/2014/main" id="{AF933841-8F79-4411-AE38-0E6EFFE2F13E}"/>
              </a:ext>
            </a:extLst>
          </p:cNvPr>
          <p:cNvSpPr>
            <a:spLocks noGrp="1"/>
          </p:cNvSpPr>
          <p:nvPr>
            <p:ph type="body" sz="quarter" idx="55"/>
          </p:nvPr>
        </p:nvSpPr>
        <p:spPr>
          <a:xfrm>
            <a:off x="7964678" y="3468183"/>
            <a:ext cx="3775075" cy="343264"/>
          </a:xfrm>
        </p:spPr>
        <p:txBody>
          <a:bodyPr>
            <a:noAutofit/>
          </a:bodyPr>
          <a:lstStyle>
            <a:lvl1pPr marL="0" indent="0">
              <a:lnSpc>
                <a:spcPct val="100000"/>
              </a:lnSpc>
              <a:spcBef>
                <a:spcPts val="600"/>
              </a:spcBef>
              <a:buNone/>
              <a:defRPr sz="2400" b="1" i="0">
                <a:solidFill>
                  <a:schemeClr val="tx1"/>
                </a:solidFill>
                <a:latin typeface="+mj-lt"/>
              </a:defRPr>
            </a:lvl1pPr>
            <a:lvl2pPr marL="4572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485187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and Computer Image">
    <p:spTree>
      <p:nvGrpSpPr>
        <p:cNvPr id="1" name=""/>
        <p:cNvGrpSpPr/>
        <p:nvPr/>
      </p:nvGrpSpPr>
      <p:grpSpPr>
        <a:xfrm>
          <a:off x="0" y="0"/>
          <a:ext cx="0" cy="0"/>
          <a:chOff x="0" y="0"/>
          <a:chExt cx="0" cy="0"/>
        </a:xfrm>
      </p:grpSpPr>
      <p:sp>
        <p:nvSpPr>
          <p:cNvPr id="29" name="Rectangle 28" descr="Brush stroke spot">
            <a:extLst>
              <a:ext uri="{FF2B5EF4-FFF2-40B4-BE49-F238E27FC236}">
                <a16:creationId xmlns="" xmlns:a16="http://schemas.microsoft.com/office/drawing/2014/main" id="{E2FED427-78BF-4C02-954D-E32E814394EA}"/>
              </a:ext>
            </a:extLst>
          </p:cNvPr>
          <p:cNvSpPr/>
          <p:nvPr userDrawn="1"/>
        </p:nvSpPr>
        <p:spPr>
          <a:xfrm>
            <a:off x="2328672" y="690372"/>
            <a:ext cx="7534656" cy="5477256"/>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t="-436" b="-4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0" noProof="0" dirty="0"/>
              <a:t>  </a:t>
            </a:r>
          </a:p>
        </p:txBody>
      </p:sp>
      <p:sp>
        <p:nvSpPr>
          <p:cNvPr id="34" name="Oval 33">
            <a:extLst>
              <a:ext uri="{FF2B5EF4-FFF2-40B4-BE49-F238E27FC236}">
                <a16:creationId xmlns="" xmlns:a16="http://schemas.microsoft.com/office/drawing/2014/main" id="{C9D05566-2E31-4BF1-84A9-915D1DC2D524}"/>
              </a:ext>
            </a:extLst>
          </p:cNvPr>
          <p:cNvSpPr/>
          <p:nvPr userDrawn="1"/>
        </p:nvSpPr>
        <p:spPr>
          <a:xfrm>
            <a:off x="9192013" y="2268437"/>
            <a:ext cx="622800" cy="622800"/>
          </a:xfrm>
          <a:prstGeom prst="ellipse">
            <a:avLst/>
          </a:prstGeom>
          <a:solidFill>
            <a:srgbClr val="FFF6E7"/>
          </a:solid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0" name="Oval 19">
            <a:extLst>
              <a:ext uri="{FF2B5EF4-FFF2-40B4-BE49-F238E27FC236}">
                <a16:creationId xmlns="" xmlns:a16="http://schemas.microsoft.com/office/drawing/2014/main" id="{71A7B534-52F4-40CD-9F32-B55843BFE1AF}"/>
              </a:ext>
            </a:extLst>
          </p:cNvPr>
          <p:cNvSpPr/>
          <p:nvPr userDrawn="1"/>
        </p:nvSpPr>
        <p:spPr>
          <a:xfrm>
            <a:off x="1269570" y="2268437"/>
            <a:ext cx="622800" cy="622800"/>
          </a:xfrm>
          <a:prstGeom prst="ellipse">
            <a:avLst/>
          </a:prstGeom>
          <a:solidFill>
            <a:srgbClr val="FFF6E7"/>
          </a:solid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0" name="Rectangle 29" descr="Computer monitor">
            <a:extLst>
              <a:ext uri="{FF2B5EF4-FFF2-40B4-BE49-F238E27FC236}">
                <a16:creationId xmlns="" xmlns:a16="http://schemas.microsoft.com/office/drawing/2014/main" id="{562DC173-30FD-4C7B-8C34-C152F7D036AC}"/>
              </a:ext>
            </a:extLst>
          </p:cNvPr>
          <p:cNvSpPr/>
          <p:nvPr userDrawn="1"/>
        </p:nvSpPr>
        <p:spPr>
          <a:xfrm>
            <a:off x="3622548" y="1349070"/>
            <a:ext cx="4946904" cy="4946904"/>
          </a:xfrm>
          <a:prstGeom prst="rect">
            <a:avLst/>
          </a:prstGeom>
          <a:blipFill dpi="0" rotWithShape="1">
            <a:blip r:embed="rId4">
              <a:extLst>
                <a:ext uri="{96DAC541-7B7A-43D3-8B79-37D633B846F1}">
                  <asvg:svgBlip xmlns="" xmlns:asvg="http://schemas.microsoft.com/office/drawing/2016/SVG/main" r:embed="rId5"/>
                </a:ext>
              </a:extLst>
            </a:blip>
            <a:srcRect/>
            <a:stretch>
              <a:fillRect t="8333" b="83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t>   </a:t>
            </a:r>
          </a:p>
        </p:txBody>
      </p:sp>
      <p:sp>
        <p:nvSpPr>
          <p:cNvPr id="8" name="Picture Placeholder 7">
            <a:extLst>
              <a:ext uri="{FF2B5EF4-FFF2-40B4-BE49-F238E27FC236}">
                <a16:creationId xmlns="" xmlns:a16="http://schemas.microsoft.com/office/drawing/2014/main" id="{CE072FE3-2973-4B25-909E-2BA6663CF30C}"/>
              </a:ext>
            </a:extLst>
          </p:cNvPr>
          <p:cNvSpPr>
            <a:spLocks noGrp="1"/>
          </p:cNvSpPr>
          <p:nvPr>
            <p:ph type="pic" sz="quarter" idx="57"/>
          </p:nvPr>
        </p:nvSpPr>
        <p:spPr>
          <a:xfrm>
            <a:off x="3804600" y="1954810"/>
            <a:ext cx="4582800" cy="2844000"/>
          </a:xfrm>
          <a:ln w="12700">
            <a:solidFill>
              <a:schemeClr val="accent1"/>
            </a:solidFill>
          </a:ln>
        </p:spPr>
        <p:txBody>
          <a:bodyPr anchor="ctr" anchorCtr="0"/>
          <a:lstStyle>
            <a:lvl1pPr marL="0" indent="0" algn="ctr">
              <a:buNone/>
              <a:defRPr>
                <a:solidFill>
                  <a:schemeClr val="tx2"/>
                </a:solidFill>
              </a:defRPr>
            </a:lvl1pPr>
          </a:lstStyle>
          <a:p>
            <a:r>
              <a:rPr lang="en-US" noProof="0" smtClean="0"/>
              <a:t>Click icon to add picture</a:t>
            </a:r>
            <a:endParaRPr lang="en-US" noProof="0" dirty="0"/>
          </a:p>
        </p:txBody>
      </p:sp>
      <p:sp>
        <p:nvSpPr>
          <p:cNvPr id="2" name="Title 1">
            <a:extLst>
              <a:ext uri="{FF2B5EF4-FFF2-40B4-BE49-F238E27FC236}">
                <a16:creationId xmlns="" xmlns:a16="http://schemas.microsoft.com/office/drawing/2014/main" id="{ED6F3FD8-7BEB-4080-AD20-18CB6D7ECE3E}"/>
              </a:ext>
            </a:extLst>
          </p:cNvPr>
          <p:cNvSpPr>
            <a:spLocks noGrp="1"/>
          </p:cNvSpPr>
          <p:nvPr>
            <p:ph type="title" hasCustomPrompt="1"/>
          </p:nvPr>
        </p:nvSpPr>
        <p:spPr>
          <a:xfrm>
            <a:off x="838206" y="620867"/>
            <a:ext cx="10515600" cy="856343"/>
          </a:xfrm>
        </p:spPr>
        <p:txBody>
          <a:bodyPr anchor="b" anchorCtr="0"/>
          <a:lstStyle>
            <a:lvl1pPr algn="ctr">
              <a:defRPr/>
            </a:lvl1pPr>
          </a:lstStyle>
          <a:p>
            <a:r>
              <a:rPr lang="en-US" noProof="0"/>
              <a:t>CLICK TO EDIT MASTER TITLE STYLE</a:t>
            </a:r>
          </a:p>
        </p:txBody>
      </p:sp>
      <p:sp>
        <p:nvSpPr>
          <p:cNvPr id="4" name="Date Placeholder 3">
            <a:extLst>
              <a:ext uri="{FF2B5EF4-FFF2-40B4-BE49-F238E27FC236}">
                <a16:creationId xmlns="" xmlns:a16="http://schemas.microsoft.com/office/drawing/2014/main" id="{347BF347-570A-4D1E-AA9F-818FDB9B3F8F}"/>
              </a:ext>
            </a:extLst>
          </p:cNvPr>
          <p:cNvSpPr>
            <a:spLocks noGrp="1"/>
          </p:cNvSpPr>
          <p:nvPr>
            <p:ph type="dt" sz="half" idx="10"/>
          </p:nvPr>
        </p:nvSpPr>
        <p:spPr/>
        <p:txBody>
          <a:bodyPr/>
          <a:lstStyle/>
          <a:p>
            <a:fld id="{F1533BD1-9F48-4479-979D-91EE7E426D15}" type="datetime1">
              <a:rPr lang="en-GB" noProof="0" smtClean="0"/>
              <a:t>14/02/2021</a:t>
            </a:fld>
            <a:endParaRPr lang="en-US" noProof="0" dirty="0"/>
          </a:p>
        </p:txBody>
      </p:sp>
      <p:sp>
        <p:nvSpPr>
          <p:cNvPr id="5" name="Footer Placeholder 4">
            <a:extLst>
              <a:ext uri="{FF2B5EF4-FFF2-40B4-BE49-F238E27FC236}">
                <a16:creationId xmlns="" xmlns:a16="http://schemas.microsoft.com/office/drawing/2014/main" id="{434DE783-5F47-47F2-85AE-C24C08C00904}"/>
              </a:ext>
            </a:extLst>
          </p:cNvPr>
          <p:cNvSpPr>
            <a:spLocks noGrp="1"/>
          </p:cNvSpPr>
          <p:nvPr>
            <p:ph type="ftr" sz="quarter" idx="11"/>
          </p:nvPr>
        </p:nvSpPr>
        <p:spPr/>
        <p:txBody>
          <a:bodyPr/>
          <a:lstStyle/>
          <a:p>
            <a:r>
              <a:rPr lang="en-US" noProof="0" smtClean="0"/>
              <a:t>START-UPS/0618/0049–RESTART 2016–2020</a:t>
            </a:r>
            <a:endParaRPr lang="en-US" noProof="0" dirty="0"/>
          </a:p>
        </p:txBody>
      </p:sp>
      <p:sp>
        <p:nvSpPr>
          <p:cNvPr id="6" name="Slide Number Placeholder 5">
            <a:extLst>
              <a:ext uri="{FF2B5EF4-FFF2-40B4-BE49-F238E27FC236}">
                <a16:creationId xmlns="" xmlns:a16="http://schemas.microsoft.com/office/drawing/2014/main" id="{AF7FE2BF-F092-4959-8655-90D829347C26}"/>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sp>
        <p:nvSpPr>
          <p:cNvPr id="16" name="Picture Placeholder 81" descr="Glass icon">
            <a:extLst>
              <a:ext uri="{FF2B5EF4-FFF2-40B4-BE49-F238E27FC236}">
                <a16:creationId xmlns="" xmlns:a16="http://schemas.microsoft.com/office/drawing/2014/main" id="{FA770760-E084-465D-92C2-D95A8E9D6A87}"/>
              </a:ext>
            </a:extLst>
          </p:cNvPr>
          <p:cNvSpPr>
            <a:spLocks noGrp="1"/>
          </p:cNvSpPr>
          <p:nvPr>
            <p:ph type="pic" sz="quarter" idx="24"/>
          </p:nvPr>
        </p:nvSpPr>
        <p:spPr>
          <a:xfrm>
            <a:off x="1328970" y="2327837"/>
            <a:ext cx="504000" cy="504000"/>
          </a:xfrm>
          <a:prstGeom prst="ellipse">
            <a:avLst/>
          </a:prstGeom>
          <a:noFill/>
        </p:spPr>
        <p:txBody>
          <a:bodyPr anchor="ctr" anchorCtr="0">
            <a:noAutofit/>
          </a:bodyPr>
          <a:lstStyle>
            <a:lvl1pPr marL="0" indent="0" algn="ctr">
              <a:buNone/>
              <a:defRPr sz="400"/>
            </a:lvl1pPr>
          </a:lstStyle>
          <a:p>
            <a:r>
              <a:rPr lang="en-US" noProof="0" smtClean="0"/>
              <a:t>Click icon to add picture</a:t>
            </a:r>
            <a:endParaRPr lang="en-US" noProof="0" dirty="0"/>
          </a:p>
        </p:txBody>
      </p:sp>
      <p:sp>
        <p:nvSpPr>
          <p:cNvPr id="33" name="Picture Placeholder 81" descr="Glass icon">
            <a:extLst>
              <a:ext uri="{FF2B5EF4-FFF2-40B4-BE49-F238E27FC236}">
                <a16:creationId xmlns="" xmlns:a16="http://schemas.microsoft.com/office/drawing/2014/main" id="{439FD4DD-D61C-4B02-8367-30738F632496}"/>
              </a:ext>
            </a:extLst>
          </p:cNvPr>
          <p:cNvSpPr>
            <a:spLocks noGrp="1"/>
          </p:cNvSpPr>
          <p:nvPr>
            <p:ph type="pic" sz="quarter" idx="46"/>
          </p:nvPr>
        </p:nvSpPr>
        <p:spPr>
          <a:xfrm>
            <a:off x="9251413" y="2327837"/>
            <a:ext cx="504000" cy="504000"/>
          </a:xfrm>
          <a:prstGeom prst="ellipse">
            <a:avLst/>
          </a:prstGeom>
          <a:noFill/>
        </p:spPr>
        <p:txBody>
          <a:bodyPr anchor="ctr" anchorCtr="0">
            <a:noAutofit/>
          </a:bodyPr>
          <a:lstStyle>
            <a:lvl1pPr marL="0" indent="0" algn="ctr">
              <a:buNone/>
              <a:defRPr sz="400"/>
            </a:lvl1pPr>
          </a:lstStyle>
          <a:p>
            <a:r>
              <a:rPr lang="en-US" noProof="0" smtClean="0"/>
              <a:t>Click icon to add picture</a:t>
            </a:r>
            <a:endParaRPr lang="en-US" noProof="0" dirty="0"/>
          </a:p>
        </p:txBody>
      </p:sp>
      <p:cxnSp>
        <p:nvCxnSpPr>
          <p:cNvPr id="37" name="Straight Connector 36">
            <a:extLst>
              <a:ext uri="{FF2B5EF4-FFF2-40B4-BE49-F238E27FC236}">
                <a16:creationId xmlns="" xmlns:a16="http://schemas.microsoft.com/office/drawing/2014/main" id="{D23F3562-993B-4398-A9F0-2EB3F91CE387}"/>
              </a:ext>
            </a:extLst>
          </p:cNvPr>
          <p:cNvCxnSpPr/>
          <p:nvPr userDrawn="1"/>
        </p:nvCxnSpPr>
        <p:spPr>
          <a:xfrm>
            <a:off x="3738000" y="1554169"/>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41" name="Text Placeholder 40">
            <a:extLst>
              <a:ext uri="{FF2B5EF4-FFF2-40B4-BE49-F238E27FC236}">
                <a16:creationId xmlns="" xmlns:a16="http://schemas.microsoft.com/office/drawing/2014/main" id="{59B205DF-9BF4-48EF-8022-300C804E010A}"/>
              </a:ext>
            </a:extLst>
          </p:cNvPr>
          <p:cNvSpPr>
            <a:spLocks noGrp="1"/>
          </p:cNvSpPr>
          <p:nvPr>
            <p:ph type="body" sz="quarter" idx="48"/>
          </p:nvPr>
        </p:nvSpPr>
        <p:spPr>
          <a:xfrm>
            <a:off x="1166082" y="3406743"/>
            <a:ext cx="2217507" cy="1673518"/>
          </a:xfrm>
        </p:spPr>
        <p:txBody>
          <a:bodyPr>
            <a:normAutofit/>
          </a:bodyPr>
          <a:lstStyle>
            <a:lvl1pPr marL="0" indent="0">
              <a:lnSpc>
                <a:spcPct val="100000"/>
              </a:lnSpc>
              <a:spcBef>
                <a:spcPts val="600"/>
              </a:spcBef>
              <a:buNone/>
              <a:defRPr sz="1600" i="0">
                <a:solidFill>
                  <a:schemeClr val="tx2"/>
                </a:solidFill>
              </a:defRPr>
            </a:lvl1pPr>
            <a:lvl2pPr marL="457200" indent="0">
              <a:buNone/>
              <a:defRPr/>
            </a:lvl2pPr>
          </a:lstStyle>
          <a:p>
            <a:pPr lvl="0"/>
            <a:r>
              <a:rPr lang="en-US" noProof="0" smtClean="0"/>
              <a:t>Click to edit Master text styles</a:t>
            </a:r>
          </a:p>
        </p:txBody>
      </p:sp>
      <p:sp>
        <p:nvSpPr>
          <p:cNvPr id="42" name="Text Placeholder 40">
            <a:extLst>
              <a:ext uri="{FF2B5EF4-FFF2-40B4-BE49-F238E27FC236}">
                <a16:creationId xmlns="" xmlns:a16="http://schemas.microsoft.com/office/drawing/2014/main" id="{C0A3825F-66E4-4D75-A32B-6A194767C07D}"/>
              </a:ext>
            </a:extLst>
          </p:cNvPr>
          <p:cNvSpPr>
            <a:spLocks noGrp="1"/>
          </p:cNvSpPr>
          <p:nvPr>
            <p:ph type="body" sz="quarter" idx="49" hasCustomPrompt="1"/>
          </p:nvPr>
        </p:nvSpPr>
        <p:spPr>
          <a:xfrm>
            <a:off x="1166082" y="2996616"/>
            <a:ext cx="2217507" cy="343264"/>
          </a:xfrm>
        </p:spPr>
        <p:txBody>
          <a:bodyPr>
            <a:noAutofit/>
          </a:bodyPr>
          <a:lstStyle>
            <a:lvl1pPr marL="0" indent="0">
              <a:lnSpc>
                <a:spcPct val="100000"/>
              </a:lnSpc>
              <a:spcBef>
                <a:spcPts val="600"/>
              </a:spcBef>
              <a:buNone/>
              <a:defRPr sz="2400" b="1" i="0">
                <a:solidFill>
                  <a:schemeClr val="tx1"/>
                </a:solidFill>
                <a:latin typeface="+mj-lt"/>
              </a:defRPr>
            </a:lvl1pPr>
            <a:lvl2pPr marL="457200" indent="0">
              <a:buNone/>
              <a:defRPr/>
            </a:lvl2pPr>
          </a:lstStyle>
          <a:p>
            <a:pPr lvl="0"/>
            <a:r>
              <a:rPr lang="en-US" noProof="0"/>
              <a:t>Edit text styles</a:t>
            </a:r>
          </a:p>
        </p:txBody>
      </p:sp>
      <p:sp>
        <p:nvSpPr>
          <p:cNvPr id="47" name="Text Placeholder 40">
            <a:extLst>
              <a:ext uri="{FF2B5EF4-FFF2-40B4-BE49-F238E27FC236}">
                <a16:creationId xmlns="" xmlns:a16="http://schemas.microsoft.com/office/drawing/2014/main" id="{75BC95B2-2A0B-4600-8DEA-881D97FE4D91}"/>
              </a:ext>
            </a:extLst>
          </p:cNvPr>
          <p:cNvSpPr>
            <a:spLocks noGrp="1"/>
          </p:cNvSpPr>
          <p:nvPr>
            <p:ph type="body" sz="quarter" idx="52"/>
          </p:nvPr>
        </p:nvSpPr>
        <p:spPr>
          <a:xfrm>
            <a:off x="9112624" y="3406743"/>
            <a:ext cx="2297013" cy="1673518"/>
          </a:xfrm>
        </p:spPr>
        <p:txBody>
          <a:bodyPr>
            <a:normAutofit/>
          </a:bodyPr>
          <a:lstStyle>
            <a:lvl1pPr marL="0" indent="0">
              <a:lnSpc>
                <a:spcPct val="100000"/>
              </a:lnSpc>
              <a:spcBef>
                <a:spcPts val="600"/>
              </a:spcBef>
              <a:buNone/>
              <a:defRPr sz="1600" i="0">
                <a:solidFill>
                  <a:schemeClr val="tx2"/>
                </a:solidFill>
              </a:defRPr>
            </a:lvl1pPr>
            <a:lvl2pPr marL="457200" indent="0">
              <a:buNone/>
              <a:defRPr/>
            </a:lvl2pPr>
          </a:lstStyle>
          <a:p>
            <a:pPr lvl="0"/>
            <a:r>
              <a:rPr lang="en-US" noProof="0" smtClean="0"/>
              <a:t>Click to edit Master text styles</a:t>
            </a:r>
          </a:p>
        </p:txBody>
      </p:sp>
      <p:sp>
        <p:nvSpPr>
          <p:cNvPr id="48" name="Text Placeholder 40">
            <a:extLst>
              <a:ext uri="{FF2B5EF4-FFF2-40B4-BE49-F238E27FC236}">
                <a16:creationId xmlns="" xmlns:a16="http://schemas.microsoft.com/office/drawing/2014/main" id="{678160C2-383A-4E7C-9882-901E9C2ACCB9}"/>
              </a:ext>
            </a:extLst>
          </p:cNvPr>
          <p:cNvSpPr>
            <a:spLocks noGrp="1"/>
          </p:cNvSpPr>
          <p:nvPr>
            <p:ph type="body" sz="quarter" idx="53" hasCustomPrompt="1"/>
          </p:nvPr>
        </p:nvSpPr>
        <p:spPr>
          <a:xfrm>
            <a:off x="9112624" y="2996616"/>
            <a:ext cx="2297013" cy="343264"/>
          </a:xfrm>
        </p:spPr>
        <p:txBody>
          <a:bodyPr>
            <a:noAutofit/>
          </a:bodyPr>
          <a:lstStyle>
            <a:lvl1pPr marL="0" indent="0">
              <a:lnSpc>
                <a:spcPct val="100000"/>
              </a:lnSpc>
              <a:spcBef>
                <a:spcPts val="600"/>
              </a:spcBef>
              <a:buNone/>
              <a:defRPr sz="2400" b="1" i="0">
                <a:solidFill>
                  <a:schemeClr val="tx1"/>
                </a:solidFill>
                <a:latin typeface="+mj-lt"/>
              </a:defRPr>
            </a:lvl1pPr>
            <a:lvl2pPr marL="457200" indent="0">
              <a:buNone/>
              <a:defRPr/>
            </a:lvl2pPr>
          </a:lstStyle>
          <a:p>
            <a:pPr lvl="0"/>
            <a:r>
              <a:rPr lang="en-US" noProof="0"/>
              <a:t>Edit text styles</a:t>
            </a:r>
          </a:p>
        </p:txBody>
      </p:sp>
    </p:spTree>
    <p:extLst>
      <p:ext uri="{BB962C8B-B14F-4D97-AF65-F5344CB8AC3E}">
        <p14:creationId xmlns:p14="http://schemas.microsoft.com/office/powerpoint/2010/main" val="4174095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041A2D-ABDE-480C-AB32-045C19139898}"/>
              </a:ext>
            </a:extLst>
          </p:cNvPr>
          <p:cNvSpPr>
            <a:spLocks noGrp="1"/>
          </p:cNvSpPr>
          <p:nvPr>
            <p:ph type="title" hasCustomPrompt="1"/>
          </p:nvPr>
        </p:nvSpPr>
        <p:spPr>
          <a:xfrm>
            <a:off x="1447806" y="3522506"/>
            <a:ext cx="10515600" cy="809566"/>
          </a:xfrm>
        </p:spPr>
        <p:txBody>
          <a:bodyPr/>
          <a:lstStyle>
            <a:lvl1pPr algn="ctr">
              <a:defRPr/>
            </a:lvl1pPr>
          </a:lstStyle>
          <a:p>
            <a:r>
              <a:rPr lang="en-US" noProof="0"/>
              <a:t>CLICK TO EDIT MASTER TITLE STYLE</a:t>
            </a:r>
          </a:p>
        </p:txBody>
      </p:sp>
      <p:sp>
        <p:nvSpPr>
          <p:cNvPr id="3" name="Date Placeholder 2">
            <a:extLst>
              <a:ext uri="{FF2B5EF4-FFF2-40B4-BE49-F238E27FC236}">
                <a16:creationId xmlns="" xmlns:a16="http://schemas.microsoft.com/office/drawing/2014/main" id="{AD2437AC-C786-43E7-929A-85563795020F}"/>
              </a:ext>
            </a:extLst>
          </p:cNvPr>
          <p:cNvSpPr>
            <a:spLocks noGrp="1"/>
          </p:cNvSpPr>
          <p:nvPr>
            <p:ph type="dt" sz="half" idx="10"/>
          </p:nvPr>
        </p:nvSpPr>
        <p:spPr/>
        <p:txBody>
          <a:bodyPr/>
          <a:lstStyle>
            <a:lvl1pPr>
              <a:defRPr>
                <a:solidFill>
                  <a:schemeClr val="tx1"/>
                </a:solidFill>
              </a:defRPr>
            </a:lvl1pPr>
          </a:lstStyle>
          <a:p>
            <a:fld id="{3A8D6B8C-C4CD-445B-A866-7484FB686569}" type="datetime1">
              <a:rPr lang="en-GB" smtClean="0"/>
              <a:t>14/02/2021</a:t>
            </a:fld>
            <a:endParaRPr lang="en-US" dirty="0"/>
          </a:p>
        </p:txBody>
      </p:sp>
      <p:sp>
        <p:nvSpPr>
          <p:cNvPr id="4" name="Footer Placeholder 3">
            <a:extLst>
              <a:ext uri="{FF2B5EF4-FFF2-40B4-BE49-F238E27FC236}">
                <a16:creationId xmlns="" xmlns:a16="http://schemas.microsoft.com/office/drawing/2014/main" id="{07720D3E-4D0E-4BDD-B620-8E9C6BCD0D19}"/>
              </a:ext>
            </a:extLst>
          </p:cNvPr>
          <p:cNvSpPr>
            <a:spLocks noGrp="1"/>
          </p:cNvSpPr>
          <p:nvPr>
            <p:ph type="ftr" sz="quarter" idx="11"/>
          </p:nvPr>
        </p:nvSpPr>
        <p:spPr/>
        <p:txBody>
          <a:bodyPr/>
          <a:lstStyle>
            <a:lvl1pPr>
              <a:defRPr>
                <a:solidFill>
                  <a:schemeClr val="tx1"/>
                </a:solidFill>
              </a:defRPr>
            </a:lvl1pPr>
          </a:lstStyle>
          <a:p>
            <a:r>
              <a:rPr lang="en-US" smtClean="0"/>
              <a:t>START-UPS/0618/0049–RESTART 2016–2020</a:t>
            </a:r>
            <a:endParaRPr lang="en-US" dirty="0"/>
          </a:p>
        </p:txBody>
      </p:sp>
      <p:sp>
        <p:nvSpPr>
          <p:cNvPr id="5" name="Slide Number Placeholder 4">
            <a:extLst>
              <a:ext uri="{FF2B5EF4-FFF2-40B4-BE49-F238E27FC236}">
                <a16:creationId xmlns="" xmlns:a16="http://schemas.microsoft.com/office/drawing/2014/main" id="{75F94F75-329A-4132-BE8F-030145C9711E}"/>
              </a:ext>
            </a:extLst>
          </p:cNvPr>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cxnSp>
        <p:nvCxnSpPr>
          <p:cNvPr id="14" name="Straight Connector 13">
            <a:extLst>
              <a:ext uri="{FF2B5EF4-FFF2-40B4-BE49-F238E27FC236}">
                <a16:creationId xmlns="" xmlns:a16="http://schemas.microsoft.com/office/drawing/2014/main" id="{823827E5-BBC8-407C-8683-18B54D1003FD}"/>
              </a:ext>
            </a:extLst>
          </p:cNvPr>
          <p:cNvCxnSpPr/>
          <p:nvPr userDrawn="1"/>
        </p:nvCxnSpPr>
        <p:spPr>
          <a:xfrm>
            <a:off x="4347600" y="4286428"/>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15" name="Subtitle 2">
            <a:extLst>
              <a:ext uri="{FF2B5EF4-FFF2-40B4-BE49-F238E27FC236}">
                <a16:creationId xmlns="" xmlns:a16="http://schemas.microsoft.com/office/drawing/2014/main" id="{07FA0C7A-BDB4-41ED-8B06-85890DD70D92}"/>
              </a:ext>
            </a:extLst>
          </p:cNvPr>
          <p:cNvSpPr>
            <a:spLocks noGrp="1"/>
          </p:cNvSpPr>
          <p:nvPr>
            <p:ph type="subTitle" idx="15"/>
          </p:nvPr>
        </p:nvSpPr>
        <p:spPr>
          <a:xfrm>
            <a:off x="1447800" y="4364591"/>
            <a:ext cx="10515600" cy="526312"/>
          </a:xfrm>
        </p:spPr>
        <p:txBody>
          <a:bodyPr anchor="ctr" anchorCtr="0">
            <a:normAutofit/>
          </a:bodyPr>
          <a:lstStyle>
            <a:lvl1pPr marL="0" indent="0" algn="ctr">
              <a:buNone/>
              <a:defRPr sz="2400"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2430472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17C2F7-CB66-4CB8-B26F-7B3C64D575E4}"/>
              </a:ext>
            </a:extLst>
          </p:cNvPr>
          <p:cNvSpPr>
            <a:spLocks noGrp="1"/>
          </p:cNvSpPr>
          <p:nvPr>
            <p:ph type="title" hasCustomPrompt="1"/>
          </p:nvPr>
        </p:nvSpPr>
        <p:spPr>
          <a:xfrm>
            <a:off x="1509486" y="757392"/>
            <a:ext cx="9844320" cy="704696"/>
          </a:xfrm>
        </p:spPr>
        <p:txBody>
          <a:bodyPr anchor="b" anchorCtr="0"/>
          <a:lstStyle>
            <a:lvl1pPr algn="ctr">
              <a:defRPr>
                <a:solidFill>
                  <a:schemeClr val="tx1"/>
                </a:solidFill>
              </a:defRPr>
            </a:lvl1pPr>
          </a:lstStyle>
          <a:p>
            <a:r>
              <a:rPr lang="en-US" noProof="0"/>
              <a:t>CLICK TO EDIT MASTER TITLE STYLE</a:t>
            </a:r>
          </a:p>
        </p:txBody>
      </p:sp>
      <p:sp>
        <p:nvSpPr>
          <p:cNvPr id="3" name="Content Placeholder 2">
            <a:extLst>
              <a:ext uri="{FF2B5EF4-FFF2-40B4-BE49-F238E27FC236}">
                <a16:creationId xmlns="" xmlns:a16="http://schemas.microsoft.com/office/drawing/2014/main" id="{379FEDE1-14F2-46B9-85D8-8B68DB5F2E57}"/>
              </a:ext>
            </a:extLst>
          </p:cNvPr>
          <p:cNvSpPr>
            <a:spLocks noGrp="1"/>
          </p:cNvSpPr>
          <p:nvPr>
            <p:ph sz="half" idx="1"/>
          </p:nvPr>
        </p:nvSpPr>
        <p:spPr>
          <a:xfrm>
            <a:off x="1157517" y="2998971"/>
            <a:ext cx="3312000" cy="2528208"/>
          </a:xfrm>
        </p:spPr>
        <p:txBody>
          <a:bodyPr>
            <a:normAutofit/>
          </a:bodyPr>
          <a:lstStyle>
            <a:lvl1pPr marL="0" indent="0">
              <a:lnSpc>
                <a:spcPct val="100000"/>
              </a:lnSpc>
              <a:spcBef>
                <a:spcPts val="600"/>
              </a:spcBef>
              <a:buNone/>
              <a:defRPr sz="1600" i="0">
                <a:solidFill>
                  <a:schemeClr val="tx2"/>
                </a:solidFill>
              </a:defRPr>
            </a:lvl1pPr>
          </a:lstStyle>
          <a:p>
            <a:pPr lvl="0"/>
            <a:r>
              <a:rPr lang="en-US" noProof="0" smtClean="0"/>
              <a:t>Click to edit Master text styles</a:t>
            </a:r>
          </a:p>
        </p:txBody>
      </p:sp>
      <p:sp>
        <p:nvSpPr>
          <p:cNvPr id="4" name="Content Placeholder 3">
            <a:extLst>
              <a:ext uri="{FF2B5EF4-FFF2-40B4-BE49-F238E27FC236}">
                <a16:creationId xmlns="" xmlns:a16="http://schemas.microsoft.com/office/drawing/2014/main" id="{7069FC09-58F1-47E8-B7C1-B82F1844D96E}"/>
              </a:ext>
            </a:extLst>
          </p:cNvPr>
          <p:cNvSpPr>
            <a:spLocks noGrp="1"/>
          </p:cNvSpPr>
          <p:nvPr>
            <p:ph sz="half" idx="2"/>
          </p:nvPr>
        </p:nvSpPr>
        <p:spPr>
          <a:xfrm>
            <a:off x="4759317" y="2998971"/>
            <a:ext cx="3312000" cy="2528208"/>
          </a:xfrm>
        </p:spPr>
        <p:txBody>
          <a:bodyPr>
            <a:normAutofit/>
          </a:bodyPr>
          <a:lstStyle>
            <a:lvl1pPr marL="0" indent="0">
              <a:lnSpc>
                <a:spcPct val="100000"/>
              </a:lnSpc>
              <a:spcBef>
                <a:spcPts val="600"/>
              </a:spcBef>
              <a:buNone/>
              <a:defRPr sz="1600" i="0">
                <a:solidFill>
                  <a:schemeClr val="tx2"/>
                </a:solidFill>
              </a:defRPr>
            </a:lvl1pPr>
          </a:lstStyle>
          <a:p>
            <a:pPr lvl="0"/>
            <a:r>
              <a:rPr lang="en-US" noProof="0" smtClean="0"/>
              <a:t>Click to edit Master text styles</a:t>
            </a:r>
          </a:p>
        </p:txBody>
      </p:sp>
      <p:sp>
        <p:nvSpPr>
          <p:cNvPr id="5" name="Date Placeholder 4">
            <a:extLst>
              <a:ext uri="{FF2B5EF4-FFF2-40B4-BE49-F238E27FC236}">
                <a16:creationId xmlns="" xmlns:a16="http://schemas.microsoft.com/office/drawing/2014/main" id="{F8784BEA-5E31-4B76-8435-68BD500D0BF5}"/>
              </a:ext>
            </a:extLst>
          </p:cNvPr>
          <p:cNvSpPr>
            <a:spLocks noGrp="1"/>
          </p:cNvSpPr>
          <p:nvPr>
            <p:ph type="dt" sz="half" idx="10"/>
          </p:nvPr>
        </p:nvSpPr>
        <p:spPr/>
        <p:txBody>
          <a:bodyPr/>
          <a:lstStyle/>
          <a:p>
            <a:fld id="{115B9E21-0C45-4468-A0FB-34B9F8FAACE8}" type="datetime1">
              <a:rPr lang="en-GB" noProof="0" smtClean="0"/>
              <a:t>14/02/2021</a:t>
            </a:fld>
            <a:endParaRPr lang="en-US" noProof="0" dirty="0"/>
          </a:p>
        </p:txBody>
      </p:sp>
      <p:sp>
        <p:nvSpPr>
          <p:cNvPr id="6" name="Footer Placeholder 5">
            <a:extLst>
              <a:ext uri="{FF2B5EF4-FFF2-40B4-BE49-F238E27FC236}">
                <a16:creationId xmlns="" xmlns:a16="http://schemas.microsoft.com/office/drawing/2014/main" id="{E419BEDD-A744-40CE-9FA6-391AD6FC33CD}"/>
              </a:ext>
            </a:extLst>
          </p:cNvPr>
          <p:cNvSpPr>
            <a:spLocks noGrp="1"/>
          </p:cNvSpPr>
          <p:nvPr>
            <p:ph type="ftr" sz="quarter" idx="11"/>
          </p:nvPr>
        </p:nvSpPr>
        <p:spPr/>
        <p:txBody>
          <a:bodyPr/>
          <a:lstStyle/>
          <a:p>
            <a:r>
              <a:rPr lang="en-US" noProof="0" smtClean="0"/>
              <a:t>START-UPS/0618/0049–RESTART 2016–2020</a:t>
            </a:r>
            <a:endParaRPr lang="en-US" noProof="0" dirty="0"/>
          </a:p>
        </p:txBody>
      </p:sp>
      <p:sp>
        <p:nvSpPr>
          <p:cNvPr id="7" name="Slide Number Placeholder 6">
            <a:extLst>
              <a:ext uri="{FF2B5EF4-FFF2-40B4-BE49-F238E27FC236}">
                <a16:creationId xmlns="" xmlns:a16="http://schemas.microsoft.com/office/drawing/2014/main" id="{C093815F-F490-4307-9E87-AAF436C71A68}"/>
              </a:ext>
            </a:extLst>
          </p:cNvPr>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cxnSp>
        <p:nvCxnSpPr>
          <p:cNvPr id="9" name="Straight Connector 8">
            <a:extLst>
              <a:ext uri="{FF2B5EF4-FFF2-40B4-BE49-F238E27FC236}">
                <a16:creationId xmlns="" xmlns:a16="http://schemas.microsoft.com/office/drawing/2014/main" id="{D39C86C5-91F0-4083-8CE5-1B547E5FEA06}"/>
              </a:ext>
            </a:extLst>
          </p:cNvPr>
          <p:cNvCxnSpPr/>
          <p:nvPr userDrawn="1"/>
        </p:nvCxnSpPr>
        <p:spPr>
          <a:xfrm>
            <a:off x="3738000" y="1554169"/>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10" name="Subtitle 2">
            <a:extLst>
              <a:ext uri="{FF2B5EF4-FFF2-40B4-BE49-F238E27FC236}">
                <a16:creationId xmlns="" xmlns:a16="http://schemas.microsoft.com/office/drawing/2014/main" id="{A617DA88-4765-4225-9C56-CD0FFD9D7673}"/>
              </a:ext>
            </a:extLst>
          </p:cNvPr>
          <p:cNvSpPr>
            <a:spLocks noGrp="1"/>
          </p:cNvSpPr>
          <p:nvPr>
            <p:ph type="subTitle" idx="15"/>
          </p:nvPr>
        </p:nvSpPr>
        <p:spPr>
          <a:xfrm>
            <a:off x="1509486" y="1632332"/>
            <a:ext cx="9844314" cy="526312"/>
          </a:xfrm>
        </p:spPr>
        <p:txBody>
          <a:bodyPr anchor="ctr" anchorCtr="0">
            <a:normAutofit/>
          </a:bodyPr>
          <a:lstStyle>
            <a:lvl1pPr marL="0" indent="0" algn="ctr">
              <a:buNone/>
              <a:defRPr sz="2400"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4" name="Text Placeholder 40">
            <a:extLst>
              <a:ext uri="{FF2B5EF4-FFF2-40B4-BE49-F238E27FC236}">
                <a16:creationId xmlns="" xmlns:a16="http://schemas.microsoft.com/office/drawing/2014/main" id="{2E228B39-E69E-4928-A3B9-E0820CF9C197}"/>
              </a:ext>
            </a:extLst>
          </p:cNvPr>
          <p:cNvSpPr>
            <a:spLocks noGrp="1"/>
          </p:cNvSpPr>
          <p:nvPr>
            <p:ph type="body" sz="quarter" idx="49"/>
          </p:nvPr>
        </p:nvSpPr>
        <p:spPr>
          <a:xfrm>
            <a:off x="1157517" y="2593413"/>
            <a:ext cx="3312000" cy="343264"/>
          </a:xfrm>
        </p:spPr>
        <p:txBody>
          <a:bodyPr>
            <a:noAutofit/>
          </a:bodyPr>
          <a:lstStyle>
            <a:lvl1pPr marL="0" indent="0">
              <a:lnSpc>
                <a:spcPct val="100000"/>
              </a:lnSpc>
              <a:spcBef>
                <a:spcPts val="600"/>
              </a:spcBef>
              <a:buNone/>
              <a:defRPr sz="2400" b="1" i="0">
                <a:solidFill>
                  <a:schemeClr val="tx1"/>
                </a:solidFill>
                <a:latin typeface="+mj-lt"/>
              </a:defRPr>
            </a:lvl1pPr>
            <a:lvl2pPr marL="457200" indent="0">
              <a:buNone/>
              <a:defRPr/>
            </a:lvl2pPr>
          </a:lstStyle>
          <a:p>
            <a:pPr lvl="0"/>
            <a:r>
              <a:rPr lang="en-US" noProof="0" smtClean="0"/>
              <a:t>Click to edit Master text styles</a:t>
            </a:r>
          </a:p>
        </p:txBody>
      </p:sp>
      <p:sp>
        <p:nvSpPr>
          <p:cNvPr id="17" name="Content Placeholder 3">
            <a:extLst>
              <a:ext uri="{FF2B5EF4-FFF2-40B4-BE49-F238E27FC236}">
                <a16:creationId xmlns="" xmlns:a16="http://schemas.microsoft.com/office/drawing/2014/main" id="{5400C05A-142B-49F8-AC8C-60DBCE7C4B58}"/>
              </a:ext>
            </a:extLst>
          </p:cNvPr>
          <p:cNvSpPr>
            <a:spLocks noGrp="1"/>
          </p:cNvSpPr>
          <p:nvPr>
            <p:ph sz="half" idx="50"/>
          </p:nvPr>
        </p:nvSpPr>
        <p:spPr>
          <a:xfrm>
            <a:off x="8361117" y="2998971"/>
            <a:ext cx="3312000" cy="2528208"/>
          </a:xfrm>
        </p:spPr>
        <p:txBody>
          <a:bodyPr>
            <a:normAutofit/>
          </a:bodyPr>
          <a:lstStyle>
            <a:lvl1pPr marL="0" indent="0">
              <a:lnSpc>
                <a:spcPct val="100000"/>
              </a:lnSpc>
              <a:spcBef>
                <a:spcPts val="600"/>
              </a:spcBef>
              <a:buNone/>
              <a:defRPr sz="1600" i="0">
                <a:solidFill>
                  <a:schemeClr val="tx2"/>
                </a:solidFill>
              </a:defRPr>
            </a:lvl1pPr>
          </a:lstStyle>
          <a:p>
            <a:pPr lvl="0"/>
            <a:r>
              <a:rPr lang="en-US" noProof="0" smtClean="0"/>
              <a:t>Click to edit Master text styles</a:t>
            </a:r>
          </a:p>
        </p:txBody>
      </p:sp>
      <p:sp>
        <p:nvSpPr>
          <p:cNvPr id="19" name="Text Placeholder 40">
            <a:extLst>
              <a:ext uri="{FF2B5EF4-FFF2-40B4-BE49-F238E27FC236}">
                <a16:creationId xmlns="" xmlns:a16="http://schemas.microsoft.com/office/drawing/2014/main" id="{BA84A100-E46E-4A91-8A0C-75C717CDFB6D}"/>
              </a:ext>
            </a:extLst>
          </p:cNvPr>
          <p:cNvSpPr>
            <a:spLocks noGrp="1"/>
          </p:cNvSpPr>
          <p:nvPr>
            <p:ph type="body" sz="quarter" idx="51"/>
          </p:nvPr>
        </p:nvSpPr>
        <p:spPr>
          <a:xfrm>
            <a:off x="4759317" y="2593413"/>
            <a:ext cx="3312000" cy="343264"/>
          </a:xfrm>
        </p:spPr>
        <p:txBody>
          <a:bodyPr>
            <a:noAutofit/>
          </a:bodyPr>
          <a:lstStyle>
            <a:lvl1pPr marL="0" indent="0">
              <a:lnSpc>
                <a:spcPct val="100000"/>
              </a:lnSpc>
              <a:spcBef>
                <a:spcPts val="600"/>
              </a:spcBef>
              <a:buNone/>
              <a:defRPr sz="2400" b="1" i="0">
                <a:solidFill>
                  <a:schemeClr val="tx1"/>
                </a:solidFill>
                <a:latin typeface="+mj-lt"/>
              </a:defRPr>
            </a:lvl1pPr>
            <a:lvl2pPr marL="457200" indent="0">
              <a:buNone/>
              <a:defRPr/>
            </a:lvl2pPr>
          </a:lstStyle>
          <a:p>
            <a:pPr lvl="0"/>
            <a:r>
              <a:rPr lang="en-US" noProof="0" smtClean="0"/>
              <a:t>Click to edit Master text styles</a:t>
            </a:r>
          </a:p>
        </p:txBody>
      </p:sp>
      <p:sp>
        <p:nvSpPr>
          <p:cNvPr id="20" name="Text Placeholder 40">
            <a:extLst>
              <a:ext uri="{FF2B5EF4-FFF2-40B4-BE49-F238E27FC236}">
                <a16:creationId xmlns="" xmlns:a16="http://schemas.microsoft.com/office/drawing/2014/main" id="{DB13281D-9A7C-4ED9-86E0-B903E8AE724B}"/>
              </a:ext>
            </a:extLst>
          </p:cNvPr>
          <p:cNvSpPr>
            <a:spLocks noGrp="1"/>
          </p:cNvSpPr>
          <p:nvPr>
            <p:ph type="body" sz="quarter" idx="52"/>
          </p:nvPr>
        </p:nvSpPr>
        <p:spPr>
          <a:xfrm>
            <a:off x="8361117" y="2593413"/>
            <a:ext cx="3312000" cy="343264"/>
          </a:xfrm>
        </p:spPr>
        <p:txBody>
          <a:bodyPr>
            <a:noAutofit/>
          </a:bodyPr>
          <a:lstStyle>
            <a:lvl1pPr marL="0" indent="0">
              <a:lnSpc>
                <a:spcPct val="100000"/>
              </a:lnSpc>
              <a:spcBef>
                <a:spcPts val="600"/>
              </a:spcBef>
              <a:buNone/>
              <a:defRPr sz="2400" b="1" i="0">
                <a:solidFill>
                  <a:schemeClr val="tx1"/>
                </a:solidFill>
                <a:latin typeface="+mj-lt"/>
              </a:defRPr>
            </a:lvl1pPr>
            <a:lvl2pPr marL="4572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1545651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46" name="Rectangle 45" descr="Brush stroke spot">
            <a:extLst>
              <a:ext uri="{FF2B5EF4-FFF2-40B4-BE49-F238E27FC236}">
                <a16:creationId xmlns="" xmlns:a16="http://schemas.microsoft.com/office/drawing/2014/main" id="{0A2C58D9-C10D-4BD1-98F0-5F5552601AE6}"/>
              </a:ext>
            </a:extLst>
          </p:cNvPr>
          <p:cNvSpPr/>
          <p:nvPr userDrawn="1"/>
        </p:nvSpPr>
        <p:spPr>
          <a:xfrm>
            <a:off x="689008" y="2313405"/>
            <a:ext cx="3675888" cy="1792224"/>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t="-22682" b="-226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Rectangle 51" descr="Brush stroke spot">
            <a:extLst>
              <a:ext uri="{FF2B5EF4-FFF2-40B4-BE49-F238E27FC236}">
                <a16:creationId xmlns="" xmlns:a16="http://schemas.microsoft.com/office/drawing/2014/main" id="{95045E2F-58A4-48EC-BF05-523315AB6031}"/>
              </a:ext>
            </a:extLst>
          </p:cNvPr>
          <p:cNvSpPr/>
          <p:nvPr userDrawn="1"/>
        </p:nvSpPr>
        <p:spPr>
          <a:xfrm>
            <a:off x="5994368" y="2309233"/>
            <a:ext cx="3675888" cy="1792224"/>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t="-22682" b="-226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Text Placeholder 40">
            <a:extLst>
              <a:ext uri="{FF2B5EF4-FFF2-40B4-BE49-F238E27FC236}">
                <a16:creationId xmlns="" xmlns:a16="http://schemas.microsoft.com/office/drawing/2014/main" id="{15964389-22F6-40A0-A36E-E542607646E1}"/>
              </a:ext>
            </a:extLst>
          </p:cNvPr>
          <p:cNvSpPr>
            <a:spLocks noGrp="1"/>
          </p:cNvSpPr>
          <p:nvPr>
            <p:ph type="body" sz="quarter" idx="57"/>
          </p:nvPr>
        </p:nvSpPr>
        <p:spPr>
          <a:xfrm>
            <a:off x="1293190" y="3642055"/>
            <a:ext cx="4787999" cy="343264"/>
          </a:xfrm>
        </p:spPr>
        <p:txBody>
          <a:bodyPr>
            <a:noAutofit/>
          </a:bodyPr>
          <a:lstStyle>
            <a:lvl1pPr marL="0" indent="0">
              <a:lnSpc>
                <a:spcPct val="100000"/>
              </a:lnSpc>
              <a:spcBef>
                <a:spcPts val="600"/>
              </a:spcBef>
              <a:buNone/>
              <a:defRPr sz="2400" b="1" i="0">
                <a:solidFill>
                  <a:schemeClr val="tx1"/>
                </a:solidFill>
                <a:latin typeface="+mj-lt"/>
              </a:defRPr>
            </a:lvl1pPr>
            <a:lvl2pPr marL="457200" indent="0">
              <a:buNone/>
              <a:defRPr/>
            </a:lvl2pPr>
          </a:lstStyle>
          <a:p>
            <a:pPr lvl="0"/>
            <a:r>
              <a:rPr lang="en-US" noProof="0" smtClean="0"/>
              <a:t>Click to edit Master text styles</a:t>
            </a:r>
          </a:p>
        </p:txBody>
      </p:sp>
      <p:sp>
        <p:nvSpPr>
          <p:cNvPr id="2" name="Title 1">
            <a:extLst>
              <a:ext uri="{FF2B5EF4-FFF2-40B4-BE49-F238E27FC236}">
                <a16:creationId xmlns="" xmlns:a16="http://schemas.microsoft.com/office/drawing/2014/main" id="{ED6F3FD8-7BEB-4080-AD20-18CB6D7ECE3E}"/>
              </a:ext>
            </a:extLst>
          </p:cNvPr>
          <p:cNvSpPr>
            <a:spLocks noGrp="1"/>
          </p:cNvSpPr>
          <p:nvPr>
            <p:ph type="title" hasCustomPrompt="1"/>
          </p:nvPr>
        </p:nvSpPr>
        <p:spPr>
          <a:xfrm>
            <a:off x="1524000" y="620867"/>
            <a:ext cx="10076544" cy="856343"/>
          </a:xfrm>
        </p:spPr>
        <p:txBody>
          <a:bodyPr anchor="b" anchorCtr="0"/>
          <a:lstStyle>
            <a:lvl1pPr algn="ctr">
              <a:defRPr>
                <a:solidFill>
                  <a:schemeClr val="tx1"/>
                </a:solidFill>
              </a:defRPr>
            </a:lvl1pPr>
          </a:lstStyle>
          <a:p>
            <a:r>
              <a:rPr lang="en-US" noProof="0"/>
              <a:t>CLICK TO EDIT MASTER TITLE STYLE</a:t>
            </a:r>
          </a:p>
        </p:txBody>
      </p:sp>
      <p:sp>
        <p:nvSpPr>
          <p:cNvPr id="4" name="Date Placeholder 3">
            <a:extLst>
              <a:ext uri="{FF2B5EF4-FFF2-40B4-BE49-F238E27FC236}">
                <a16:creationId xmlns="" xmlns:a16="http://schemas.microsoft.com/office/drawing/2014/main" id="{347BF347-570A-4D1E-AA9F-818FDB9B3F8F}"/>
              </a:ext>
            </a:extLst>
          </p:cNvPr>
          <p:cNvSpPr>
            <a:spLocks noGrp="1"/>
          </p:cNvSpPr>
          <p:nvPr>
            <p:ph type="dt" sz="half" idx="10"/>
          </p:nvPr>
        </p:nvSpPr>
        <p:spPr/>
        <p:txBody>
          <a:bodyPr/>
          <a:lstStyle/>
          <a:p>
            <a:fld id="{F6DA7C80-CE9D-4C91-822C-38B32CD28B84}" type="datetime1">
              <a:rPr lang="en-GB" noProof="0" smtClean="0"/>
              <a:t>14/02/2021</a:t>
            </a:fld>
            <a:endParaRPr lang="en-US" noProof="0" dirty="0"/>
          </a:p>
        </p:txBody>
      </p:sp>
      <p:sp>
        <p:nvSpPr>
          <p:cNvPr id="5" name="Footer Placeholder 4">
            <a:extLst>
              <a:ext uri="{FF2B5EF4-FFF2-40B4-BE49-F238E27FC236}">
                <a16:creationId xmlns="" xmlns:a16="http://schemas.microsoft.com/office/drawing/2014/main" id="{434DE783-5F47-47F2-85AE-C24C08C00904}"/>
              </a:ext>
            </a:extLst>
          </p:cNvPr>
          <p:cNvSpPr>
            <a:spLocks noGrp="1"/>
          </p:cNvSpPr>
          <p:nvPr>
            <p:ph type="ftr" sz="quarter" idx="11"/>
          </p:nvPr>
        </p:nvSpPr>
        <p:spPr/>
        <p:txBody>
          <a:bodyPr/>
          <a:lstStyle/>
          <a:p>
            <a:r>
              <a:rPr lang="en-US" noProof="0" smtClean="0"/>
              <a:t>START-UPS/0618/0049–RESTART 2016–2020</a:t>
            </a:r>
            <a:endParaRPr lang="en-US" noProof="0" dirty="0"/>
          </a:p>
        </p:txBody>
      </p:sp>
      <p:sp>
        <p:nvSpPr>
          <p:cNvPr id="6" name="Slide Number Placeholder 5">
            <a:extLst>
              <a:ext uri="{FF2B5EF4-FFF2-40B4-BE49-F238E27FC236}">
                <a16:creationId xmlns="" xmlns:a16="http://schemas.microsoft.com/office/drawing/2014/main" id="{AF7FE2BF-F092-4959-8655-90D829347C26}"/>
              </a:ext>
            </a:extLst>
          </p:cNvPr>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cxnSp>
        <p:nvCxnSpPr>
          <p:cNvPr id="37" name="Straight Connector 36">
            <a:extLst>
              <a:ext uri="{FF2B5EF4-FFF2-40B4-BE49-F238E27FC236}">
                <a16:creationId xmlns="" xmlns:a16="http://schemas.microsoft.com/office/drawing/2014/main" id="{D23F3562-993B-4398-A9F0-2EB3F91CE387}"/>
              </a:ext>
            </a:extLst>
          </p:cNvPr>
          <p:cNvCxnSpPr/>
          <p:nvPr userDrawn="1"/>
        </p:nvCxnSpPr>
        <p:spPr>
          <a:xfrm>
            <a:off x="3984738" y="1554169"/>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38" name="Subtitle 2">
            <a:extLst>
              <a:ext uri="{FF2B5EF4-FFF2-40B4-BE49-F238E27FC236}">
                <a16:creationId xmlns="" xmlns:a16="http://schemas.microsoft.com/office/drawing/2014/main" id="{7C726E26-D540-424D-A785-221B0A06B9C0}"/>
              </a:ext>
            </a:extLst>
          </p:cNvPr>
          <p:cNvSpPr>
            <a:spLocks noGrp="1"/>
          </p:cNvSpPr>
          <p:nvPr>
            <p:ph type="subTitle" idx="15"/>
          </p:nvPr>
        </p:nvSpPr>
        <p:spPr>
          <a:xfrm>
            <a:off x="1524000" y="1632332"/>
            <a:ext cx="10076538" cy="526312"/>
          </a:xfrm>
        </p:spPr>
        <p:txBody>
          <a:bodyPr anchor="ctr" anchorCtr="0">
            <a:normAutofit/>
          </a:bodyPr>
          <a:lstStyle>
            <a:lvl1pPr marL="0" indent="0" algn="ctr">
              <a:buNone/>
              <a:defRPr sz="2400"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1" name="Text Placeholder 40">
            <a:extLst>
              <a:ext uri="{FF2B5EF4-FFF2-40B4-BE49-F238E27FC236}">
                <a16:creationId xmlns="" xmlns:a16="http://schemas.microsoft.com/office/drawing/2014/main" id="{59B205DF-9BF4-48EF-8022-300C804E010A}"/>
              </a:ext>
            </a:extLst>
          </p:cNvPr>
          <p:cNvSpPr>
            <a:spLocks noGrp="1"/>
          </p:cNvSpPr>
          <p:nvPr>
            <p:ph type="body" sz="quarter" idx="48"/>
          </p:nvPr>
        </p:nvSpPr>
        <p:spPr>
          <a:xfrm>
            <a:off x="1293190" y="4054527"/>
            <a:ext cx="4788000" cy="835297"/>
          </a:xfrm>
        </p:spPr>
        <p:txBody>
          <a:bodyPr>
            <a:normAutofit/>
          </a:bodyPr>
          <a:lstStyle>
            <a:lvl1pPr marL="0" indent="0">
              <a:lnSpc>
                <a:spcPct val="100000"/>
              </a:lnSpc>
              <a:spcBef>
                <a:spcPts val="600"/>
              </a:spcBef>
              <a:buNone/>
              <a:defRPr sz="1600" i="0">
                <a:solidFill>
                  <a:schemeClr val="tx2"/>
                </a:solidFill>
              </a:defRPr>
            </a:lvl1pPr>
            <a:lvl2pPr marL="457200" indent="0">
              <a:buNone/>
              <a:defRPr/>
            </a:lvl2pPr>
          </a:lstStyle>
          <a:p>
            <a:pPr lvl="0"/>
            <a:r>
              <a:rPr lang="en-US" noProof="0" smtClean="0"/>
              <a:t>Click to edit Master text styles</a:t>
            </a:r>
          </a:p>
        </p:txBody>
      </p:sp>
      <p:sp>
        <p:nvSpPr>
          <p:cNvPr id="31" name="Text Placeholder 40">
            <a:extLst>
              <a:ext uri="{FF2B5EF4-FFF2-40B4-BE49-F238E27FC236}">
                <a16:creationId xmlns="" xmlns:a16="http://schemas.microsoft.com/office/drawing/2014/main" id="{19621356-FE2C-4AEC-9E89-2CC86A230211}"/>
              </a:ext>
            </a:extLst>
          </p:cNvPr>
          <p:cNvSpPr>
            <a:spLocks noGrp="1"/>
          </p:cNvSpPr>
          <p:nvPr>
            <p:ph type="body" sz="quarter" idx="58" hasCustomPrompt="1"/>
          </p:nvPr>
        </p:nvSpPr>
        <p:spPr>
          <a:xfrm>
            <a:off x="1210060" y="2599849"/>
            <a:ext cx="4871129" cy="972000"/>
          </a:xfrm>
        </p:spPr>
        <p:txBody>
          <a:bodyPr>
            <a:noAutofit/>
          </a:bodyPr>
          <a:lstStyle>
            <a:lvl1pPr marL="0" indent="0">
              <a:lnSpc>
                <a:spcPct val="100000"/>
              </a:lnSpc>
              <a:spcBef>
                <a:spcPts val="600"/>
              </a:spcBef>
              <a:buNone/>
              <a:defRPr sz="7000" b="1" i="0">
                <a:solidFill>
                  <a:schemeClr val="tx2"/>
                </a:solidFill>
                <a:latin typeface="+mj-lt"/>
              </a:defRPr>
            </a:lvl1pPr>
            <a:lvl2pPr marL="457200" indent="0">
              <a:buNone/>
              <a:defRPr/>
            </a:lvl2pPr>
          </a:lstStyle>
          <a:p>
            <a:pPr lvl="0"/>
            <a:r>
              <a:rPr lang="en-US" noProof="0"/>
              <a:t>12 345</a:t>
            </a:r>
          </a:p>
        </p:txBody>
      </p:sp>
      <p:sp>
        <p:nvSpPr>
          <p:cNvPr id="39" name="Text Placeholder 40">
            <a:extLst>
              <a:ext uri="{FF2B5EF4-FFF2-40B4-BE49-F238E27FC236}">
                <a16:creationId xmlns="" xmlns:a16="http://schemas.microsoft.com/office/drawing/2014/main" id="{DBAF7C9B-EA69-40A6-AB82-8564FEB1ADA3}"/>
              </a:ext>
            </a:extLst>
          </p:cNvPr>
          <p:cNvSpPr>
            <a:spLocks noGrp="1"/>
          </p:cNvSpPr>
          <p:nvPr>
            <p:ph type="body" sz="quarter" idx="59"/>
          </p:nvPr>
        </p:nvSpPr>
        <p:spPr>
          <a:xfrm>
            <a:off x="6711536" y="3642350"/>
            <a:ext cx="4787999" cy="343264"/>
          </a:xfrm>
        </p:spPr>
        <p:txBody>
          <a:bodyPr>
            <a:noAutofit/>
          </a:bodyPr>
          <a:lstStyle>
            <a:lvl1pPr marL="0" indent="0">
              <a:lnSpc>
                <a:spcPct val="100000"/>
              </a:lnSpc>
              <a:spcBef>
                <a:spcPts val="600"/>
              </a:spcBef>
              <a:buNone/>
              <a:defRPr sz="2400" b="1" i="0">
                <a:solidFill>
                  <a:schemeClr val="tx1"/>
                </a:solidFill>
                <a:latin typeface="+mj-lt"/>
              </a:defRPr>
            </a:lvl1pPr>
            <a:lvl2pPr marL="457200" indent="0">
              <a:buNone/>
              <a:defRPr/>
            </a:lvl2pPr>
          </a:lstStyle>
          <a:p>
            <a:pPr lvl="0"/>
            <a:r>
              <a:rPr lang="en-US" noProof="0" smtClean="0"/>
              <a:t>Click to edit Master text styles</a:t>
            </a:r>
          </a:p>
        </p:txBody>
      </p:sp>
      <p:sp>
        <p:nvSpPr>
          <p:cNvPr id="40" name="Text Placeholder 40">
            <a:extLst>
              <a:ext uri="{FF2B5EF4-FFF2-40B4-BE49-F238E27FC236}">
                <a16:creationId xmlns="" xmlns:a16="http://schemas.microsoft.com/office/drawing/2014/main" id="{8AADAA41-DB71-4C36-9EDE-CA7E3121BDAC}"/>
              </a:ext>
            </a:extLst>
          </p:cNvPr>
          <p:cNvSpPr>
            <a:spLocks noGrp="1"/>
          </p:cNvSpPr>
          <p:nvPr>
            <p:ph type="body" sz="quarter" idx="60"/>
          </p:nvPr>
        </p:nvSpPr>
        <p:spPr>
          <a:xfrm>
            <a:off x="6711536" y="4054822"/>
            <a:ext cx="4788000" cy="835297"/>
          </a:xfrm>
        </p:spPr>
        <p:txBody>
          <a:bodyPr>
            <a:normAutofit/>
          </a:bodyPr>
          <a:lstStyle>
            <a:lvl1pPr marL="0" indent="0">
              <a:lnSpc>
                <a:spcPct val="100000"/>
              </a:lnSpc>
              <a:spcBef>
                <a:spcPts val="600"/>
              </a:spcBef>
              <a:buNone/>
              <a:defRPr sz="1600" i="0">
                <a:solidFill>
                  <a:schemeClr val="tx2"/>
                </a:solidFill>
              </a:defRPr>
            </a:lvl1pPr>
            <a:lvl2pPr marL="457200" indent="0">
              <a:buNone/>
              <a:defRPr/>
            </a:lvl2pPr>
          </a:lstStyle>
          <a:p>
            <a:pPr lvl="0"/>
            <a:r>
              <a:rPr lang="en-US" noProof="0" smtClean="0"/>
              <a:t>Click to edit Master text styles</a:t>
            </a:r>
          </a:p>
        </p:txBody>
      </p:sp>
      <p:sp>
        <p:nvSpPr>
          <p:cNvPr id="43" name="Text Placeholder 40">
            <a:extLst>
              <a:ext uri="{FF2B5EF4-FFF2-40B4-BE49-F238E27FC236}">
                <a16:creationId xmlns="" xmlns:a16="http://schemas.microsoft.com/office/drawing/2014/main" id="{B13B1E83-DF7D-4152-83F9-7A99039613F2}"/>
              </a:ext>
            </a:extLst>
          </p:cNvPr>
          <p:cNvSpPr>
            <a:spLocks noGrp="1"/>
          </p:cNvSpPr>
          <p:nvPr>
            <p:ph type="body" sz="quarter" idx="61" hasCustomPrompt="1"/>
          </p:nvPr>
        </p:nvSpPr>
        <p:spPr>
          <a:xfrm>
            <a:off x="6628406" y="2600144"/>
            <a:ext cx="4871129" cy="972000"/>
          </a:xfrm>
        </p:spPr>
        <p:txBody>
          <a:bodyPr>
            <a:noAutofit/>
          </a:bodyPr>
          <a:lstStyle>
            <a:lvl1pPr marL="0" indent="0">
              <a:lnSpc>
                <a:spcPct val="100000"/>
              </a:lnSpc>
              <a:spcBef>
                <a:spcPts val="600"/>
              </a:spcBef>
              <a:buNone/>
              <a:defRPr sz="7000" b="1" i="0">
                <a:solidFill>
                  <a:schemeClr val="tx2"/>
                </a:solidFill>
                <a:latin typeface="+mj-lt"/>
              </a:defRPr>
            </a:lvl1pPr>
            <a:lvl2pPr marL="457200" indent="0">
              <a:buNone/>
              <a:defRPr/>
            </a:lvl2pPr>
          </a:lstStyle>
          <a:p>
            <a:pPr lvl="0"/>
            <a:r>
              <a:rPr lang="en-US" noProof="0"/>
              <a:t>6 780</a:t>
            </a:r>
          </a:p>
        </p:txBody>
      </p:sp>
    </p:spTree>
    <p:extLst>
      <p:ext uri="{BB962C8B-B14F-4D97-AF65-F5344CB8AC3E}">
        <p14:creationId xmlns:p14="http://schemas.microsoft.com/office/powerpoint/2010/main" val="3775120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Number Circles">
    <p:spTree>
      <p:nvGrpSpPr>
        <p:cNvPr id="1" name=""/>
        <p:cNvGrpSpPr/>
        <p:nvPr/>
      </p:nvGrpSpPr>
      <p:grpSpPr>
        <a:xfrm>
          <a:off x="0" y="0"/>
          <a:ext cx="0" cy="0"/>
          <a:chOff x="0" y="0"/>
          <a:chExt cx="0" cy="0"/>
        </a:xfrm>
      </p:grpSpPr>
      <p:sp>
        <p:nvSpPr>
          <p:cNvPr id="18" name="Rectangle 17" descr="Brush stroke spot">
            <a:extLst>
              <a:ext uri="{FF2B5EF4-FFF2-40B4-BE49-F238E27FC236}">
                <a16:creationId xmlns="" xmlns:a16="http://schemas.microsoft.com/office/drawing/2014/main" id="{553AE28F-6B33-44BE-A48E-511B9E37A8E5}"/>
              </a:ext>
            </a:extLst>
          </p:cNvPr>
          <p:cNvSpPr/>
          <p:nvPr userDrawn="1"/>
        </p:nvSpPr>
        <p:spPr>
          <a:xfrm>
            <a:off x="649833" y="2266060"/>
            <a:ext cx="10597896" cy="2011680"/>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t="-436" b="-4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Text Placeholder 40">
            <a:extLst>
              <a:ext uri="{FF2B5EF4-FFF2-40B4-BE49-F238E27FC236}">
                <a16:creationId xmlns="" xmlns:a16="http://schemas.microsoft.com/office/drawing/2014/main" id="{15964389-22F6-40A0-A36E-E542607646E1}"/>
              </a:ext>
            </a:extLst>
          </p:cNvPr>
          <p:cNvSpPr>
            <a:spLocks noGrp="1"/>
          </p:cNvSpPr>
          <p:nvPr>
            <p:ph type="body" sz="quarter" idx="57"/>
          </p:nvPr>
        </p:nvSpPr>
        <p:spPr>
          <a:xfrm>
            <a:off x="1508836" y="4448204"/>
            <a:ext cx="3132000" cy="343264"/>
          </a:xfrm>
        </p:spPr>
        <p:txBody>
          <a:bodyPr>
            <a:noAutofit/>
          </a:bodyPr>
          <a:lstStyle>
            <a:lvl1pPr marL="0" indent="0" algn="ctr">
              <a:lnSpc>
                <a:spcPct val="100000"/>
              </a:lnSpc>
              <a:spcBef>
                <a:spcPts val="600"/>
              </a:spcBef>
              <a:buNone/>
              <a:defRPr sz="2400" b="1" i="0">
                <a:solidFill>
                  <a:schemeClr val="tx1"/>
                </a:solidFill>
                <a:latin typeface="+mj-lt"/>
              </a:defRPr>
            </a:lvl1pPr>
            <a:lvl2pPr marL="457200" indent="0">
              <a:buNone/>
              <a:defRPr/>
            </a:lvl2pPr>
          </a:lstStyle>
          <a:p>
            <a:pPr lvl="0"/>
            <a:r>
              <a:rPr lang="en-US" noProof="0" smtClean="0"/>
              <a:t>Click to edit Master text styles</a:t>
            </a:r>
          </a:p>
        </p:txBody>
      </p:sp>
      <p:sp>
        <p:nvSpPr>
          <p:cNvPr id="2" name="Title 1">
            <a:extLst>
              <a:ext uri="{FF2B5EF4-FFF2-40B4-BE49-F238E27FC236}">
                <a16:creationId xmlns="" xmlns:a16="http://schemas.microsoft.com/office/drawing/2014/main" id="{ED6F3FD8-7BEB-4080-AD20-18CB6D7ECE3E}"/>
              </a:ext>
            </a:extLst>
          </p:cNvPr>
          <p:cNvSpPr>
            <a:spLocks noGrp="1"/>
          </p:cNvSpPr>
          <p:nvPr>
            <p:ph type="title" hasCustomPrompt="1"/>
          </p:nvPr>
        </p:nvSpPr>
        <p:spPr>
          <a:xfrm>
            <a:off x="838206" y="620867"/>
            <a:ext cx="10515600" cy="856343"/>
          </a:xfrm>
        </p:spPr>
        <p:txBody>
          <a:bodyPr anchor="b" anchorCtr="0"/>
          <a:lstStyle>
            <a:lvl1pPr algn="ctr">
              <a:defRPr>
                <a:solidFill>
                  <a:schemeClr val="tx1"/>
                </a:solidFill>
              </a:defRPr>
            </a:lvl1pPr>
          </a:lstStyle>
          <a:p>
            <a:r>
              <a:rPr lang="en-US" noProof="0"/>
              <a:t>CLICK TO EDIT MASTER TITLE STYLE</a:t>
            </a:r>
          </a:p>
        </p:txBody>
      </p:sp>
      <p:sp>
        <p:nvSpPr>
          <p:cNvPr id="4" name="Date Placeholder 3">
            <a:extLst>
              <a:ext uri="{FF2B5EF4-FFF2-40B4-BE49-F238E27FC236}">
                <a16:creationId xmlns="" xmlns:a16="http://schemas.microsoft.com/office/drawing/2014/main" id="{347BF347-570A-4D1E-AA9F-818FDB9B3F8F}"/>
              </a:ext>
            </a:extLst>
          </p:cNvPr>
          <p:cNvSpPr>
            <a:spLocks noGrp="1"/>
          </p:cNvSpPr>
          <p:nvPr>
            <p:ph type="dt" sz="half" idx="10"/>
          </p:nvPr>
        </p:nvSpPr>
        <p:spPr/>
        <p:txBody>
          <a:bodyPr/>
          <a:lstStyle/>
          <a:p>
            <a:fld id="{6EC986F1-A83C-4D23-B710-4C57B36DFCC9}" type="datetime1">
              <a:rPr lang="en-GB" noProof="0" smtClean="0"/>
              <a:t>14/02/2021</a:t>
            </a:fld>
            <a:endParaRPr lang="en-US" noProof="0" dirty="0"/>
          </a:p>
        </p:txBody>
      </p:sp>
      <p:sp>
        <p:nvSpPr>
          <p:cNvPr id="5" name="Footer Placeholder 4">
            <a:extLst>
              <a:ext uri="{FF2B5EF4-FFF2-40B4-BE49-F238E27FC236}">
                <a16:creationId xmlns="" xmlns:a16="http://schemas.microsoft.com/office/drawing/2014/main" id="{434DE783-5F47-47F2-85AE-C24C08C00904}"/>
              </a:ext>
            </a:extLst>
          </p:cNvPr>
          <p:cNvSpPr>
            <a:spLocks noGrp="1"/>
          </p:cNvSpPr>
          <p:nvPr>
            <p:ph type="ftr" sz="quarter" idx="11"/>
          </p:nvPr>
        </p:nvSpPr>
        <p:spPr/>
        <p:txBody>
          <a:bodyPr/>
          <a:lstStyle/>
          <a:p>
            <a:r>
              <a:rPr lang="en-US" noProof="0" smtClean="0"/>
              <a:t>START-UPS/0618/0049–RESTART 2016–2020</a:t>
            </a:r>
            <a:endParaRPr lang="en-US" noProof="0" dirty="0"/>
          </a:p>
        </p:txBody>
      </p:sp>
      <p:sp>
        <p:nvSpPr>
          <p:cNvPr id="6" name="Slide Number Placeholder 5">
            <a:extLst>
              <a:ext uri="{FF2B5EF4-FFF2-40B4-BE49-F238E27FC236}">
                <a16:creationId xmlns="" xmlns:a16="http://schemas.microsoft.com/office/drawing/2014/main" id="{AF7FE2BF-F092-4959-8655-90D829347C26}"/>
              </a:ext>
            </a:extLst>
          </p:cNvPr>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cxnSp>
        <p:nvCxnSpPr>
          <p:cNvPr id="37" name="Straight Connector 36">
            <a:extLst>
              <a:ext uri="{FF2B5EF4-FFF2-40B4-BE49-F238E27FC236}">
                <a16:creationId xmlns="" xmlns:a16="http://schemas.microsoft.com/office/drawing/2014/main" id="{D23F3562-993B-4398-A9F0-2EB3F91CE387}"/>
              </a:ext>
            </a:extLst>
          </p:cNvPr>
          <p:cNvCxnSpPr/>
          <p:nvPr userDrawn="1"/>
        </p:nvCxnSpPr>
        <p:spPr>
          <a:xfrm>
            <a:off x="3738000" y="1554169"/>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41" name="Text Placeholder 40">
            <a:extLst>
              <a:ext uri="{FF2B5EF4-FFF2-40B4-BE49-F238E27FC236}">
                <a16:creationId xmlns="" xmlns:a16="http://schemas.microsoft.com/office/drawing/2014/main" id="{59B205DF-9BF4-48EF-8022-300C804E010A}"/>
              </a:ext>
            </a:extLst>
          </p:cNvPr>
          <p:cNvSpPr>
            <a:spLocks noGrp="1"/>
          </p:cNvSpPr>
          <p:nvPr>
            <p:ph type="body" sz="quarter" idx="48"/>
          </p:nvPr>
        </p:nvSpPr>
        <p:spPr>
          <a:xfrm>
            <a:off x="1508836" y="4860676"/>
            <a:ext cx="3132000" cy="835297"/>
          </a:xfrm>
        </p:spPr>
        <p:txBody>
          <a:bodyPr>
            <a:normAutofit/>
          </a:bodyPr>
          <a:lstStyle>
            <a:lvl1pPr marL="0" indent="0" algn="ctr">
              <a:lnSpc>
                <a:spcPct val="100000"/>
              </a:lnSpc>
              <a:spcBef>
                <a:spcPts val="600"/>
              </a:spcBef>
              <a:buNone/>
              <a:defRPr sz="1600" i="0">
                <a:solidFill>
                  <a:schemeClr val="tx2"/>
                </a:solidFill>
              </a:defRPr>
            </a:lvl1pPr>
            <a:lvl2pPr marL="457200" indent="0">
              <a:buNone/>
              <a:defRPr/>
            </a:lvl2pPr>
          </a:lstStyle>
          <a:p>
            <a:pPr lvl="0"/>
            <a:r>
              <a:rPr lang="en-US" noProof="0" smtClean="0"/>
              <a:t>Click to edit Master text styles</a:t>
            </a:r>
          </a:p>
        </p:txBody>
      </p:sp>
      <p:sp>
        <p:nvSpPr>
          <p:cNvPr id="39" name="Text Placeholder 40">
            <a:extLst>
              <a:ext uri="{FF2B5EF4-FFF2-40B4-BE49-F238E27FC236}">
                <a16:creationId xmlns="" xmlns:a16="http://schemas.microsoft.com/office/drawing/2014/main" id="{DBAF7C9B-EA69-40A6-AB82-8564FEB1ADA3}"/>
              </a:ext>
            </a:extLst>
          </p:cNvPr>
          <p:cNvSpPr>
            <a:spLocks noGrp="1"/>
          </p:cNvSpPr>
          <p:nvPr>
            <p:ph type="body" sz="quarter" idx="59"/>
          </p:nvPr>
        </p:nvSpPr>
        <p:spPr>
          <a:xfrm>
            <a:off x="4716343" y="4448499"/>
            <a:ext cx="3132000" cy="343264"/>
          </a:xfrm>
        </p:spPr>
        <p:txBody>
          <a:bodyPr>
            <a:noAutofit/>
          </a:bodyPr>
          <a:lstStyle>
            <a:lvl1pPr marL="0" indent="0" algn="ctr">
              <a:lnSpc>
                <a:spcPct val="100000"/>
              </a:lnSpc>
              <a:spcBef>
                <a:spcPts val="600"/>
              </a:spcBef>
              <a:buNone/>
              <a:defRPr sz="2400" b="1" i="0">
                <a:solidFill>
                  <a:schemeClr val="tx1"/>
                </a:solidFill>
                <a:latin typeface="+mj-lt"/>
              </a:defRPr>
            </a:lvl1pPr>
            <a:lvl2pPr marL="457200" indent="0">
              <a:buNone/>
              <a:defRPr/>
            </a:lvl2pPr>
          </a:lstStyle>
          <a:p>
            <a:pPr lvl="0"/>
            <a:r>
              <a:rPr lang="en-US" noProof="0" smtClean="0"/>
              <a:t>Click to edit Master text styles</a:t>
            </a:r>
          </a:p>
        </p:txBody>
      </p:sp>
      <p:sp>
        <p:nvSpPr>
          <p:cNvPr id="40" name="Text Placeholder 40">
            <a:extLst>
              <a:ext uri="{FF2B5EF4-FFF2-40B4-BE49-F238E27FC236}">
                <a16:creationId xmlns="" xmlns:a16="http://schemas.microsoft.com/office/drawing/2014/main" id="{8AADAA41-DB71-4C36-9EDE-CA7E3121BDAC}"/>
              </a:ext>
            </a:extLst>
          </p:cNvPr>
          <p:cNvSpPr>
            <a:spLocks noGrp="1"/>
          </p:cNvSpPr>
          <p:nvPr>
            <p:ph type="body" sz="quarter" idx="60"/>
          </p:nvPr>
        </p:nvSpPr>
        <p:spPr>
          <a:xfrm>
            <a:off x="4716343" y="4860971"/>
            <a:ext cx="3132000" cy="835297"/>
          </a:xfrm>
        </p:spPr>
        <p:txBody>
          <a:bodyPr>
            <a:normAutofit/>
          </a:bodyPr>
          <a:lstStyle>
            <a:lvl1pPr marL="0" indent="0" algn="ctr">
              <a:lnSpc>
                <a:spcPct val="100000"/>
              </a:lnSpc>
              <a:spcBef>
                <a:spcPts val="600"/>
              </a:spcBef>
              <a:buNone/>
              <a:defRPr sz="1600" i="0">
                <a:solidFill>
                  <a:schemeClr val="tx2"/>
                </a:solidFill>
              </a:defRPr>
            </a:lvl1pPr>
            <a:lvl2pPr marL="457200" indent="0">
              <a:buNone/>
              <a:defRPr/>
            </a:lvl2pPr>
          </a:lstStyle>
          <a:p>
            <a:pPr lvl="0"/>
            <a:r>
              <a:rPr lang="en-US" noProof="0" smtClean="0"/>
              <a:t>Click to edit Master text styles</a:t>
            </a:r>
          </a:p>
        </p:txBody>
      </p:sp>
      <p:sp>
        <p:nvSpPr>
          <p:cNvPr id="3" name="Oval 2">
            <a:extLst>
              <a:ext uri="{FF2B5EF4-FFF2-40B4-BE49-F238E27FC236}">
                <a16:creationId xmlns="" xmlns:a16="http://schemas.microsoft.com/office/drawing/2014/main" id="{29BB331B-BB86-4BF8-B64D-10A4EA066996}"/>
              </a:ext>
            </a:extLst>
          </p:cNvPr>
          <p:cNvSpPr/>
          <p:nvPr userDrawn="1"/>
        </p:nvSpPr>
        <p:spPr>
          <a:xfrm>
            <a:off x="1892209" y="1877591"/>
            <a:ext cx="2376000" cy="2376000"/>
          </a:xfrm>
          <a:prstGeom prst="ellipse">
            <a:avLst/>
          </a:prstGeom>
          <a:solidFill>
            <a:srgbClr val="00B0F0"/>
          </a:solid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9" name="Oval 18">
            <a:extLst>
              <a:ext uri="{FF2B5EF4-FFF2-40B4-BE49-F238E27FC236}">
                <a16:creationId xmlns="" xmlns:a16="http://schemas.microsoft.com/office/drawing/2014/main" id="{E4607297-0AE5-4568-8E23-9A22E0C9047F}"/>
              </a:ext>
            </a:extLst>
          </p:cNvPr>
          <p:cNvSpPr/>
          <p:nvPr userDrawn="1"/>
        </p:nvSpPr>
        <p:spPr>
          <a:xfrm>
            <a:off x="5318591" y="2318813"/>
            <a:ext cx="1929600" cy="1929600"/>
          </a:xfrm>
          <a:prstGeom prst="ellipse">
            <a:avLst/>
          </a:prstGeom>
          <a:solidFill>
            <a:srgbClr val="00B0F0"/>
          </a:solid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0" name="Oval 19">
            <a:extLst>
              <a:ext uri="{FF2B5EF4-FFF2-40B4-BE49-F238E27FC236}">
                <a16:creationId xmlns="" xmlns:a16="http://schemas.microsoft.com/office/drawing/2014/main" id="{16AB8DAF-6AF1-4CAA-AE2D-6AD8CDCCD190}"/>
              </a:ext>
            </a:extLst>
          </p:cNvPr>
          <p:cNvSpPr/>
          <p:nvPr userDrawn="1"/>
        </p:nvSpPr>
        <p:spPr>
          <a:xfrm>
            <a:off x="8892192" y="2827701"/>
            <a:ext cx="1407600" cy="1407600"/>
          </a:xfrm>
          <a:prstGeom prst="ellipse">
            <a:avLst/>
          </a:prstGeom>
          <a:solidFill>
            <a:srgbClr val="00B0F0"/>
          </a:solid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Text Placeholder 40">
            <a:extLst>
              <a:ext uri="{FF2B5EF4-FFF2-40B4-BE49-F238E27FC236}">
                <a16:creationId xmlns="" xmlns:a16="http://schemas.microsoft.com/office/drawing/2014/main" id="{5F5CDB97-1A89-4A46-BBC6-957BE23CC68D}"/>
              </a:ext>
            </a:extLst>
          </p:cNvPr>
          <p:cNvSpPr>
            <a:spLocks noGrp="1"/>
          </p:cNvSpPr>
          <p:nvPr userDrawn="1">
            <p:ph type="body" sz="quarter" idx="61"/>
          </p:nvPr>
        </p:nvSpPr>
        <p:spPr>
          <a:xfrm>
            <a:off x="8032507" y="4448204"/>
            <a:ext cx="3132000" cy="343264"/>
          </a:xfrm>
        </p:spPr>
        <p:txBody>
          <a:bodyPr>
            <a:noAutofit/>
          </a:bodyPr>
          <a:lstStyle>
            <a:lvl1pPr marL="0" indent="0" algn="ctr">
              <a:lnSpc>
                <a:spcPct val="100000"/>
              </a:lnSpc>
              <a:spcBef>
                <a:spcPts val="600"/>
              </a:spcBef>
              <a:buNone/>
              <a:defRPr sz="2400" b="1" i="0">
                <a:solidFill>
                  <a:schemeClr val="tx1"/>
                </a:solidFill>
                <a:latin typeface="+mj-lt"/>
              </a:defRPr>
            </a:lvl1pPr>
            <a:lvl2pPr marL="457200" indent="0">
              <a:buNone/>
              <a:defRPr/>
            </a:lvl2pPr>
          </a:lstStyle>
          <a:p>
            <a:pPr lvl="0"/>
            <a:r>
              <a:rPr lang="en-US" noProof="0" smtClean="0"/>
              <a:t>Click to edit Master text styles</a:t>
            </a:r>
          </a:p>
        </p:txBody>
      </p:sp>
      <p:sp>
        <p:nvSpPr>
          <p:cNvPr id="23" name="Text Placeholder 40">
            <a:extLst>
              <a:ext uri="{FF2B5EF4-FFF2-40B4-BE49-F238E27FC236}">
                <a16:creationId xmlns="" xmlns:a16="http://schemas.microsoft.com/office/drawing/2014/main" id="{EE3568F2-C8B7-440C-B118-77D1EB8BA68C}"/>
              </a:ext>
            </a:extLst>
          </p:cNvPr>
          <p:cNvSpPr>
            <a:spLocks noGrp="1"/>
          </p:cNvSpPr>
          <p:nvPr userDrawn="1">
            <p:ph type="body" sz="quarter" idx="62"/>
          </p:nvPr>
        </p:nvSpPr>
        <p:spPr>
          <a:xfrm>
            <a:off x="8032507" y="4860676"/>
            <a:ext cx="3132000" cy="835297"/>
          </a:xfrm>
        </p:spPr>
        <p:txBody>
          <a:bodyPr>
            <a:normAutofit/>
          </a:bodyPr>
          <a:lstStyle>
            <a:lvl1pPr marL="0" indent="0" algn="ctr">
              <a:lnSpc>
                <a:spcPct val="100000"/>
              </a:lnSpc>
              <a:spcBef>
                <a:spcPts val="600"/>
              </a:spcBef>
              <a:buNone/>
              <a:defRPr sz="1600" i="0">
                <a:solidFill>
                  <a:schemeClr val="tx2"/>
                </a:solidFill>
              </a:defRPr>
            </a:lvl1pPr>
            <a:lvl2pPr marL="457200" indent="0">
              <a:buNone/>
              <a:defRPr/>
            </a:lvl2pPr>
          </a:lstStyle>
          <a:p>
            <a:pPr lvl="0"/>
            <a:r>
              <a:rPr lang="en-US" noProof="0" smtClean="0"/>
              <a:t>Click to edit Master text styles</a:t>
            </a:r>
          </a:p>
        </p:txBody>
      </p:sp>
      <p:sp>
        <p:nvSpPr>
          <p:cNvPr id="28" name="Text Placeholder 40">
            <a:extLst>
              <a:ext uri="{FF2B5EF4-FFF2-40B4-BE49-F238E27FC236}">
                <a16:creationId xmlns="" xmlns:a16="http://schemas.microsoft.com/office/drawing/2014/main" id="{04507F51-0648-491E-AE08-5EFD71620E23}"/>
              </a:ext>
            </a:extLst>
          </p:cNvPr>
          <p:cNvSpPr>
            <a:spLocks noGrp="1"/>
          </p:cNvSpPr>
          <p:nvPr>
            <p:ph type="body" sz="quarter" idx="63" hasCustomPrompt="1"/>
          </p:nvPr>
        </p:nvSpPr>
        <p:spPr>
          <a:xfrm>
            <a:off x="2203729" y="2550122"/>
            <a:ext cx="1734798" cy="618236"/>
          </a:xfrm>
        </p:spPr>
        <p:txBody>
          <a:bodyPr>
            <a:noAutofit/>
          </a:bodyPr>
          <a:lstStyle>
            <a:lvl1pPr marL="0" indent="0" algn="ctr">
              <a:lnSpc>
                <a:spcPct val="100000"/>
              </a:lnSpc>
              <a:spcBef>
                <a:spcPts val="600"/>
              </a:spcBef>
              <a:buNone/>
              <a:defRPr sz="5000" b="1" i="0">
                <a:solidFill>
                  <a:schemeClr val="tx1"/>
                </a:solidFill>
                <a:latin typeface="+mj-lt"/>
              </a:defRPr>
            </a:lvl1pPr>
            <a:lvl2pPr marL="457200" indent="0">
              <a:buNone/>
              <a:defRPr/>
            </a:lvl2pPr>
          </a:lstStyle>
          <a:p>
            <a:pPr lvl="0"/>
            <a:r>
              <a:rPr lang="en-US" noProof="0"/>
              <a:t>$ 100</a:t>
            </a:r>
          </a:p>
        </p:txBody>
      </p:sp>
      <p:sp>
        <p:nvSpPr>
          <p:cNvPr id="29" name="Text Placeholder 40">
            <a:extLst>
              <a:ext uri="{FF2B5EF4-FFF2-40B4-BE49-F238E27FC236}">
                <a16:creationId xmlns="" xmlns:a16="http://schemas.microsoft.com/office/drawing/2014/main" id="{DC7D0F93-C77D-44A3-A2D1-6D8B93ADE8E2}"/>
              </a:ext>
            </a:extLst>
          </p:cNvPr>
          <p:cNvSpPr>
            <a:spLocks noGrp="1"/>
          </p:cNvSpPr>
          <p:nvPr>
            <p:ph type="body" sz="quarter" idx="64" hasCustomPrompt="1"/>
          </p:nvPr>
        </p:nvSpPr>
        <p:spPr>
          <a:xfrm>
            <a:off x="2203729" y="3175537"/>
            <a:ext cx="1734798" cy="418706"/>
          </a:xfrm>
        </p:spPr>
        <p:txBody>
          <a:bodyPr>
            <a:noAutofit/>
          </a:bodyPr>
          <a:lstStyle>
            <a:lvl1pPr marL="0" indent="0" algn="ctr">
              <a:lnSpc>
                <a:spcPct val="100000"/>
              </a:lnSpc>
              <a:spcBef>
                <a:spcPts val="600"/>
              </a:spcBef>
              <a:buNone/>
              <a:defRPr sz="2100" b="0" i="0">
                <a:solidFill>
                  <a:schemeClr val="tx2"/>
                </a:solidFill>
              </a:defRPr>
            </a:lvl1pPr>
            <a:lvl2pPr marL="457200" indent="0">
              <a:buNone/>
              <a:defRPr/>
            </a:lvl2pPr>
          </a:lstStyle>
          <a:p>
            <a:pPr lvl="0"/>
            <a:r>
              <a:rPr lang="en-US" noProof="0"/>
              <a:t>Billion</a:t>
            </a:r>
          </a:p>
        </p:txBody>
      </p:sp>
      <p:sp>
        <p:nvSpPr>
          <p:cNvPr id="32" name="Text Placeholder 40">
            <a:extLst>
              <a:ext uri="{FF2B5EF4-FFF2-40B4-BE49-F238E27FC236}">
                <a16:creationId xmlns="" xmlns:a16="http://schemas.microsoft.com/office/drawing/2014/main" id="{19439A71-712F-42A8-988D-A40FC79D30E3}"/>
              </a:ext>
            </a:extLst>
          </p:cNvPr>
          <p:cNvSpPr>
            <a:spLocks noGrp="1"/>
          </p:cNvSpPr>
          <p:nvPr>
            <p:ph type="body" sz="quarter" idx="65" hasCustomPrompt="1"/>
          </p:nvPr>
        </p:nvSpPr>
        <p:spPr>
          <a:xfrm>
            <a:off x="5429868" y="2755270"/>
            <a:ext cx="1734798" cy="618236"/>
          </a:xfrm>
        </p:spPr>
        <p:txBody>
          <a:bodyPr>
            <a:noAutofit/>
          </a:bodyPr>
          <a:lstStyle>
            <a:lvl1pPr marL="0" indent="0" algn="ctr">
              <a:lnSpc>
                <a:spcPct val="100000"/>
              </a:lnSpc>
              <a:spcBef>
                <a:spcPts val="600"/>
              </a:spcBef>
              <a:buNone/>
              <a:defRPr sz="4500" b="1" i="0">
                <a:solidFill>
                  <a:schemeClr val="tx1"/>
                </a:solidFill>
                <a:latin typeface="+mj-lt"/>
              </a:defRPr>
            </a:lvl1pPr>
            <a:lvl2pPr marL="457200" indent="0">
              <a:buNone/>
              <a:defRPr/>
            </a:lvl2pPr>
          </a:lstStyle>
          <a:p>
            <a:pPr lvl="0"/>
            <a:r>
              <a:rPr lang="en-US" noProof="0"/>
              <a:t>$ 50</a:t>
            </a:r>
          </a:p>
        </p:txBody>
      </p:sp>
      <p:sp>
        <p:nvSpPr>
          <p:cNvPr id="33" name="Text Placeholder 40">
            <a:extLst>
              <a:ext uri="{FF2B5EF4-FFF2-40B4-BE49-F238E27FC236}">
                <a16:creationId xmlns="" xmlns:a16="http://schemas.microsoft.com/office/drawing/2014/main" id="{38AE03D3-550E-413E-8DD3-5A6558981278}"/>
              </a:ext>
            </a:extLst>
          </p:cNvPr>
          <p:cNvSpPr>
            <a:spLocks noGrp="1"/>
          </p:cNvSpPr>
          <p:nvPr>
            <p:ph type="body" sz="quarter" idx="66" hasCustomPrompt="1"/>
          </p:nvPr>
        </p:nvSpPr>
        <p:spPr>
          <a:xfrm>
            <a:off x="5429868" y="3346179"/>
            <a:ext cx="1734798" cy="418706"/>
          </a:xfrm>
        </p:spPr>
        <p:txBody>
          <a:bodyPr>
            <a:noAutofit/>
          </a:bodyPr>
          <a:lstStyle>
            <a:lvl1pPr marL="0" indent="0" algn="ctr">
              <a:lnSpc>
                <a:spcPct val="100000"/>
              </a:lnSpc>
              <a:spcBef>
                <a:spcPts val="600"/>
              </a:spcBef>
              <a:buNone/>
              <a:defRPr sz="2000" b="0" i="0">
                <a:solidFill>
                  <a:schemeClr val="tx2"/>
                </a:solidFill>
              </a:defRPr>
            </a:lvl1pPr>
            <a:lvl2pPr marL="457200" indent="0">
              <a:buNone/>
              <a:defRPr/>
            </a:lvl2pPr>
          </a:lstStyle>
          <a:p>
            <a:pPr lvl="0"/>
            <a:r>
              <a:rPr lang="en-US" noProof="0"/>
              <a:t>Billion</a:t>
            </a:r>
          </a:p>
        </p:txBody>
      </p:sp>
      <p:sp>
        <p:nvSpPr>
          <p:cNvPr id="34" name="Text Placeholder 40">
            <a:extLst>
              <a:ext uri="{FF2B5EF4-FFF2-40B4-BE49-F238E27FC236}">
                <a16:creationId xmlns="" xmlns:a16="http://schemas.microsoft.com/office/drawing/2014/main" id="{0B0F054D-7CBD-40FB-84C5-6E37FDF0EC9C}"/>
              </a:ext>
            </a:extLst>
          </p:cNvPr>
          <p:cNvSpPr>
            <a:spLocks noGrp="1"/>
          </p:cNvSpPr>
          <p:nvPr>
            <p:ph type="body" sz="quarter" idx="67" hasCustomPrompt="1"/>
          </p:nvPr>
        </p:nvSpPr>
        <p:spPr>
          <a:xfrm>
            <a:off x="8830050" y="3060231"/>
            <a:ext cx="1529901" cy="477909"/>
          </a:xfrm>
        </p:spPr>
        <p:txBody>
          <a:bodyPr>
            <a:noAutofit/>
          </a:bodyPr>
          <a:lstStyle>
            <a:lvl1pPr marL="0" indent="0" algn="ctr">
              <a:lnSpc>
                <a:spcPct val="100000"/>
              </a:lnSpc>
              <a:spcBef>
                <a:spcPts val="600"/>
              </a:spcBef>
              <a:buNone/>
              <a:defRPr sz="4000" b="1" i="0">
                <a:solidFill>
                  <a:schemeClr val="tx1"/>
                </a:solidFill>
                <a:latin typeface="+mj-lt"/>
              </a:defRPr>
            </a:lvl1pPr>
            <a:lvl2pPr marL="457200" indent="0">
              <a:buNone/>
              <a:defRPr/>
            </a:lvl2pPr>
          </a:lstStyle>
          <a:p>
            <a:pPr lvl="0"/>
            <a:r>
              <a:rPr lang="en-US" noProof="0"/>
              <a:t>$ 25</a:t>
            </a:r>
          </a:p>
        </p:txBody>
      </p:sp>
      <p:sp>
        <p:nvSpPr>
          <p:cNvPr id="35" name="Text Placeholder 40">
            <a:extLst>
              <a:ext uri="{FF2B5EF4-FFF2-40B4-BE49-F238E27FC236}">
                <a16:creationId xmlns="" xmlns:a16="http://schemas.microsoft.com/office/drawing/2014/main" id="{0285840A-F59B-4DDE-A051-9BBA250A628B}"/>
              </a:ext>
            </a:extLst>
          </p:cNvPr>
          <p:cNvSpPr>
            <a:spLocks noGrp="1"/>
          </p:cNvSpPr>
          <p:nvPr>
            <p:ph type="body" sz="quarter" idx="68" hasCustomPrompt="1"/>
          </p:nvPr>
        </p:nvSpPr>
        <p:spPr>
          <a:xfrm>
            <a:off x="8830050" y="3580049"/>
            <a:ext cx="1529901" cy="418706"/>
          </a:xfrm>
        </p:spPr>
        <p:txBody>
          <a:bodyPr>
            <a:noAutofit/>
          </a:bodyPr>
          <a:lstStyle>
            <a:lvl1pPr marL="0" indent="0" algn="ctr">
              <a:lnSpc>
                <a:spcPct val="100000"/>
              </a:lnSpc>
              <a:spcBef>
                <a:spcPts val="600"/>
              </a:spcBef>
              <a:buNone/>
              <a:defRPr sz="1900" b="0" i="0">
                <a:solidFill>
                  <a:schemeClr val="tx2"/>
                </a:solidFill>
              </a:defRPr>
            </a:lvl1pPr>
            <a:lvl2pPr marL="457200" indent="0">
              <a:buNone/>
              <a:defRPr/>
            </a:lvl2pPr>
          </a:lstStyle>
          <a:p>
            <a:pPr lvl="0"/>
            <a:r>
              <a:rPr lang="en-US" noProof="0"/>
              <a:t>Billion</a:t>
            </a:r>
          </a:p>
        </p:txBody>
      </p:sp>
    </p:spTree>
    <p:extLst>
      <p:ext uri="{BB962C8B-B14F-4D97-AF65-F5344CB8AC3E}">
        <p14:creationId xmlns:p14="http://schemas.microsoft.com/office/powerpoint/2010/main" val="46899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ubtitle, and 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17C2F7-CB66-4CB8-B26F-7B3C64D575E4}"/>
              </a:ext>
            </a:extLst>
          </p:cNvPr>
          <p:cNvSpPr>
            <a:spLocks noGrp="1"/>
          </p:cNvSpPr>
          <p:nvPr>
            <p:ph type="title" hasCustomPrompt="1"/>
          </p:nvPr>
        </p:nvSpPr>
        <p:spPr>
          <a:xfrm>
            <a:off x="1364342" y="757392"/>
            <a:ext cx="9989463" cy="704696"/>
          </a:xfrm>
        </p:spPr>
        <p:txBody>
          <a:bodyPr anchor="b" anchorCtr="0"/>
          <a:lstStyle>
            <a:lvl1pPr algn="ctr">
              <a:defRPr>
                <a:solidFill>
                  <a:schemeClr val="tx1"/>
                </a:solidFill>
              </a:defRPr>
            </a:lvl1pPr>
          </a:lstStyle>
          <a:p>
            <a:r>
              <a:rPr lang="en-US" noProof="0"/>
              <a:t>CLICK TO EDIT MASTER TITLE STYLE</a:t>
            </a:r>
          </a:p>
        </p:txBody>
      </p:sp>
      <p:sp>
        <p:nvSpPr>
          <p:cNvPr id="3" name="Content Placeholder 2">
            <a:extLst>
              <a:ext uri="{FF2B5EF4-FFF2-40B4-BE49-F238E27FC236}">
                <a16:creationId xmlns="" xmlns:a16="http://schemas.microsoft.com/office/drawing/2014/main" id="{379FEDE1-14F2-46B9-85D8-8B68DB5F2E57}"/>
              </a:ext>
            </a:extLst>
          </p:cNvPr>
          <p:cNvSpPr>
            <a:spLocks noGrp="1"/>
          </p:cNvSpPr>
          <p:nvPr>
            <p:ph sz="half" idx="1"/>
          </p:nvPr>
        </p:nvSpPr>
        <p:spPr>
          <a:xfrm>
            <a:off x="1364342" y="2914563"/>
            <a:ext cx="4168316" cy="2528208"/>
          </a:xfrm>
        </p:spPr>
        <p:txBody>
          <a:bodyPr>
            <a:normAutofit/>
          </a:bodyPr>
          <a:lstStyle>
            <a:lvl1pPr marL="230400" indent="-230400">
              <a:lnSpc>
                <a:spcPct val="100000"/>
              </a:lnSpc>
              <a:spcBef>
                <a:spcPts val="600"/>
              </a:spcBef>
              <a:buClr>
                <a:srgbClr val="9D0000"/>
              </a:buClr>
              <a:buFont typeface="Arial" panose="020B0604020202020204" pitchFamily="34" charset="0"/>
              <a:buChar char="•"/>
              <a:defRPr sz="1600" i="0">
                <a:solidFill>
                  <a:schemeClr val="tx2"/>
                </a:solidFill>
              </a:defRPr>
            </a:lvl1pPr>
          </a:lstStyle>
          <a:p>
            <a:pPr lvl="0"/>
            <a:r>
              <a:rPr lang="en-US" noProof="0" smtClean="0"/>
              <a:t>Click to edit Master text styles</a:t>
            </a:r>
          </a:p>
        </p:txBody>
      </p:sp>
      <p:sp>
        <p:nvSpPr>
          <p:cNvPr id="5" name="Date Placeholder 4">
            <a:extLst>
              <a:ext uri="{FF2B5EF4-FFF2-40B4-BE49-F238E27FC236}">
                <a16:creationId xmlns="" xmlns:a16="http://schemas.microsoft.com/office/drawing/2014/main" id="{F8784BEA-5E31-4B76-8435-68BD500D0BF5}"/>
              </a:ext>
            </a:extLst>
          </p:cNvPr>
          <p:cNvSpPr>
            <a:spLocks noGrp="1"/>
          </p:cNvSpPr>
          <p:nvPr>
            <p:ph type="dt" sz="half" idx="10"/>
          </p:nvPr>
        </p:nvSpPr>
        <p:spPr/>
        <p:txBody>
          <a:bodyPr/>
          <a:lstStyle/>
          <a:p>
            <a:fld id="{37EE4134-D786-453D-958A-72B9CC9958AC}" type="datetime1">
              <a:rPr lang="en-GB" noProof="0" smtClean="0"/>
              <a:t>14/02/2021</a:t>
            </a:fld>
            <a:endParaRPr lang="en-US" noProof="0" dirty="0"/>
          </a:p>
        </p:txBody>
      </p:sp>
      <p:sp>
        <p:nvSpPr>
          <p:cNvPr id="6" name="Footer Placeholder 5">
            <a:extLst>
              <a:ext uri="{FF2B5EF4-FFF2-40B4-BE49-F238E27FC236}">
                <a16:creationId xmlns="" xmlns:a16="http://schemas.microsoft.com/office/drawing/2014/main" id="{E419BEDD-A744-40CE-9FA6-391AD6FC33CD}"/>
              </a:ext>
            </a:extLst>
          </p:cNvPr>
          <p:cNvSpPr>
            <a:spLocks noGrp="1"/>
          </p:cNvSpPr>
          <p:nvPr>
            <p:ph type="ftr" sz="quarter" idx="11"/>
          </p:nvPr>
        </p:nvSpPr>
        <p:spPr/>
        <p:txBody>
          <a:bodyPr/>
          <a:lstStyle/>
          <a:p>
            <a:r>
              <a:rPr lang="en-US" noProof="0" smtClean="0"/>
              <a:t>START-UPS/0618/0049–RESTART 2016–2020</a:t>
            </a:r>
            <a:endParaRPr lang="en-US" noProof="0" dirty="0"/>
          </a:p>
        </p:txBody>
      </p:sp>
      <p:sp>
        <p:nvSpPr>
          <p:cNvPr id="7" name="Slide Number Placeholder 6">
            <a:extLst>
              <a:ext uri="{FF2B5EF4-FFF2-40B4-BE49-F238E27FC236}">
                <a16:creationId xmlns="" xmlns:a16="http://schemas.microsoft.com/office/drawing/2014/main" id="{C093815F-F490-4307-9E87-AAF436C71A68}"/>
              </a:ext>
            </a:extLst>
          </p:cNvPr>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cxnSp>
        <p:nvCxnSpPr>
          <p:cNvPr id="9" name="Straight Connector 8">
            <a:extLst>
              <a:ext uri="{FF2B5EF4-FFF2-40B4-BE49-F238E27FC236}">
                <a16:creationId xmlns="" xmlns:a16="http://schemas.microsoft.com/office/drawing/2014/main" id="{D39C86C5-91F0-4083-8CE5-1B547E5FEA06}"/>
              </a:ext>
            </a:extLst>
          </p:cNvPr>
          <p:cNvCxnSpPr/>
          <p:nvPr userDrawn="1"/>
        </p:nvCxnSpPr>
        <p:spPr>
          <a:xfrm>
            <a:off x="3738000" y="1554169"/>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10" name="Subtitle 2">
            <a:extLst>
              <a:ext uri="{FF2B5EF4-FFF2-40B4-BE49-F238E27FC236}">
                <a16:creationId xmlns="" xmlns:a16="http://schemas.microsoft.com/office/drawing/2014/main" id="{A617DA88-4765-4225-9C56-CD0FFD9D7673}"/>
              </a:ext>
            </a:extLst>
          </p:cNvPr>
          <p:cNvSpPr>
            <a:spLocks noGrp="1"/>
          </p:cNvSpPr>
          <p:nvPr>
            <p:ph type="subTitle" idx="15"/>
          </p:nvPr>
        </p:nvSpPr>
        <p:spPr>
          <a:xfrm>
            <a:off x="1364343" y="1632332"/>
            <a:ext cx="9989456" cy="526312"/>
          </a:xfrm>
        </p:spPr>
        <p:txBody>
          <a:bodyPr anchor="ctr" anchorCtr="0">
            <a:normAutofit/>
          </a:bodyPr>
          <a:lstStyle>
            <a:lvl1pPr marL="0" indent="0" algn="ctr">
              <a:buNone/>
              <a:defRPr sz="2400"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4" name="Text Placeholder 40">
            <a:extLst>
              <a:ext uri="{FF2B5EF4-FFF2-40B4-BE49-F238E27FC236}">
                <a16:creationId xmlns="" xmlns:a16="http://schemas.microsoft.com/office/drawing/2014/main" id="{2E228B39-E69E-4928-A3B9-E0820CF9C197}"/>
              </a:ext>
            </a:extLst>
          </p:cNvPr>
          <p:cNvSpPr>
            <a:spLocks noGrp="1"/>
          </p:cNvSpPr>
          <p:nvPr>
            <p:ph type="body" sz="quarter" idx="49"/>
          </p:nvPr>
        </p:nvSpPr>
        <p:spPr>
          <a:xfrm>
            <a:off x="1363854" y="2509005"/>
            <a:ext cx="4154342" cy="343264"/>
          </a:xfrm>
        </p:spPr>
        <p:txBody>
          <a:bodyPr>
            <a:noAutofit/>
          </a:bodyPr>
          <a:lstStyle>
            <a:lvl1pPr marL="0" indent="0">
              <a:lnSpc>
                <a:spcPct val="100000"/>
              </a:lnSpc>
              <a:spcBef>
                <a:spcPts val="600"/>
              </a:spcBef>
              <a:buNone/>
              <a:defRPr sz="2400" b="1" i="0">
                <a:solidFill>
                  <a:schemeClr val="tx1"/>
                </a:solidFill>
                <a:latin typeface="+mj-lt"/>
              </a:defRPr>
            </a:lvl1pPr>
            <a:lvl2pPr marL="457200" indent="0">
              <a:buNone/>
              <a:defRPr/>
            </a:lvl2pPr>
          </a:lstStyle>
          <a:p>
            <a:pPr lvl="0"/>
            <a:r>
              <a:rPr lang="en-US" noProof="0" smtClean="0"/>
              <a:t>Click to edit Master text styles</a:t>
            </a:r>
          </a:p>
        </p:txBody>
      </p:sp>
      <p:sp>
        <p:nvSpPr>
          <p:cNvPr id="20" name="Text Placeholder 40">
            <a:extLst>
              <a:ext uri="{FF2B5EF4-FFF2-40B4-BE49-F238E27FC236}">
                <a16:creationId xmlns="" xmlns:a16="http://schemas.microsoft.com/office/drawing/2014/main" id="{DB13281D-9A7C-4ED9-86E0-B903E8AE724B}"/>
              </a:ext>
            </a:extLst>
          </p:cNvPr>
          <p:cNvSpPr>
            <a:spLocks noGrp="1"/>
          </p:cNvSpPr>
          <p:nvPr>
            <p:ph type="body" sz="quarter" idx="52"/>
          </p:nvPr>
        </p:nvSpPr>
        <p:spPr>
          <a:xfrm>
            <a:off x="6475262" y="2509005"/>
            <a:ext cx="4899002" cy="343264"/>
          </a:xfrm>
        </p:spPr>
        <p:txBody>
          <a:bodyPr>
            <a:noAutofit/>
          </a:bodyPr>
          <a:lstStyle>
            <a:lvl1pPr marL="0" indent="0">
              <a:lnSpc>
                <a:spcPct val="100000"/>
              </a:lnSpc>
              <a:spcBef>
                <a:spcPts val="600"/>
              </a:spcBef>
              <a:buNone/>
              <a:defRPr sz="2400" b="1" i="0">
                <a:solidFill>
                  <a:schemeClr val="tx1"/>
                </a:solidFill>
                <a:latin typeface="+mj-lt"/>
              </a:defRPr>
            </a:lvl1pPr>
            <a:lvl2pPr marL="457200" indent="0">
              <a:buNone/>
              <a:defRPr/>
            </a:lvl2pPr>
          </a:lstStyle>
          <a:p>
            <a:pPr lvl="0"/>
            <a:r>
              <a:rPr lang="en-US" noProof="0" smtClean="0"/>
              <a:t>Click to edit Master text styles</a:t>
            </a:r>
          </a:p>
        </p:txBody>
      </p:sp>
      <p:sp>
        <p:nvSpPr>
          <p:cNvPr id="16" name="Content Placeholder 2">
            <a:extLst>
              <a:ext uri="{FF2B5EF4-FFF2-40B4-BE49-F238E27FC236}">
                <a16:creationId xmlns="" xmlns:a16="http://schemas.microsoft.com/office/drawing/2014/main" id="{609833F7-F057-48CB-9D76-2CA2BC07E553}"/>
              </a:ext>
            </a:extLst>
          </p:cNvPr>
          <p:cNvSpPr>
            <a:spLocks noGrp="1"/>
          </p:cNvSpPr>
          <p:nvPr>
            <p:ph sz="half" idx="57"/>
          </p:nvPr>
        </p:nvSpPr>
        <p:spPr>
          <a:xfrm>
            <a:off x="6475262" y="2914563"/>
            <a:ext cx="4899002" cy="2528208"/>
          </a:xfrm>
        </p:spPr>
        <p:txBody>
          <a:bodyPr>
            <a:normAutofit/>
          </a:bodyPr>
          <a:lstStyle>
            <a:lvl1pPr marL="230400" indent="-230400">
              <a:lnSpc>
                <a:spcPct val="100000"/>
              </a:lnSpc>
              <a:spcBef>
                <a:spcPts val="600"/>
              </a:spcBef>
              <a:buClr>
                <a:srgbClr val="9D0000"/>
              </a:buClr>
              <a:buFont typeface="Arial" panose="020B0604020202020204" pitchFamily="34" charset="0"/>
              <a:buChar char="•"/>
              <a:defRPr sz="1600" i="0">
                <a:solidFill>
                  <a:schemeClr val="tx2"/>
                </a:solidFill>
              </a:defRPr>
            </a:lvl1pPr>
          </a:lstStyle>
          <a:p>
            <a:pPr lvl="0"/>
            <a:r>
              <a:rPr lang="en-US" noProof="0" smtClean="0"/>
              <a:t>Click to edit Master text styles</a:t>
            </a:r>
          </a:p>
        </p:txBody>
      </p:sp>
    </p:spTree>
    <p:extLst>
      <p:ext uri="{BB962C8B-B14F-4D97-AF65-F5344CB8AC3E}">
        <p14:creationId xmlns:p14="http://schemas.microsoft.com/office/powerpoint/2010/main" val="2168642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17C2F7-CB66-4CB8-B26F-7B3C64D575E4}"/>
              </a:ext>
            </a:extLst>
          </p:cNvPr>
          <p:cNvSpPr>
            <a:spLocks noGrp="1"/>
          </p:cNvSpPr>
          <p:nvPr>
            <p:ph type="title" hasCustomPrompt="1"/>
          </p:nvPr>
        </p:nvSpPr>
        <p:spPr>
          <a:xfrm>
            <a:off x="1366167" y="480661"/>
            <a:ext cx="9301834" cy="704696"/>
          </a:xfrm>
        </p:spPr>
        <p:txBody>
          <a:bodyPr anchor="b" anchorCtr="0"/>
          <a:lstStyle>
            <a:lvl1pPr algn="ctr">
              <a:defRPr>
                <a:solidFill>
                  <a:schemeClr val="tx1"/>
                </a:solidFill>
              </a:defRPr>
            </a:lvl1pPr>
          </a:lstStyle>
          <a:p>
            <a:r>
              <a:rPr lang="en-US" noProof="0"/>
              <a:t>CLICK TO EDIT MASTER TITLE STYLE</a:t>
            </a:r>
          </a:p>
        </p:txBody>
      </p:sp>
      <p:sp>
        <p:nvSpPr>
          <p:cNvPr id="5" name="Date Placeholder 4">
            <a:extLst>
              <a:ext uri="{FF2B5EF4-FFF2-40B4-BE49-F238E27FC236}">
                <a16:creationId xmlns="" xmlns:a16="http://schemas.microsoft.com/office/drawing/2014/main" id="{F8784BEA-5E31-4B76-8435-68BD500D0BF5}"/>
              </a:ext>
            </a:extLst>
          </p:cNvPr>
          <p:cNvSpPr>
            <a:spLocks noGrp="1"/>
          </p:cNvSpPr>
          <p:nvPr>
            <p:ph type="dt" sz="half" idx="10"/>
          </p:nvPr>
        </p:nvSpPr>
        <p:spPr/>
        <p:txBody>
          <a:bodyPr/>
          <a:lstStyle/>
          <a:p>
            <a:fld id="{1B78078C-7569-413A-952B-C2D6CD5D5AFE}" type="datetime1">
              <a:rPr lang="en-GB" noProof="0" smtClean="0"/>
              <a:t>14/02/2021</a:t>
            </a:fld>
            <a:endParaRPr lang="en-US" noProof="0" dirty="0"/>
          </a:p>
        </p:txBody>
      </p:sp>
      <p:sp>
        <p:nvSpPr>
          <p:cNvPr id="6" name="Footer Placeholder 5">
            <a:extLst>
              <a:ext uri="{FF2B5EF4-FFF2-40B4-BE49-F238E27FC236}">
                <a16:creationId xmlns="" xmlns:a16="http://schemas.microsoft.com/office/drawing/2014/main" id="{E419BEDD-A744-40CE-9FA6-391AD6FC33CD}"/>
              </a:ext>
            </a:extLst>
          </p:cNvPr>
          <p:cNvSpPr>
            <a:spLocks noGrp="1"/>
          </p:cNvSpPr>
          <p:nvPr>
            <p:ph type="ftr" sz="quarter" idx="11"/>
          </p:nvPr>
        </p:nvSpPr>
        <p:spPr/>
        <p:txBody>
          <a:bodyPr/>
          <a:lstStyle/>
          <a:p>
            <a:r>
              <a:rPr lang="en-US" noProof="0" smtClean="0"/>
              <a:t>START-UPS/0618/0049–RESTART 2016–2020</a:t>
            </a:r>
            <a:endParaRPr lang="en-US" noProof="0" dirty="0"/>
          </a:p>
        </p:txBody>
      </p:sp>
      <p:sp>
        <p:nvSpPr>
          <p:cNvPr id="7" name="Slide Number Placeholder 6">
            <a:extLst>
              <a:ext uri="{FF2B5EF4-FFF2-40B4-BE49-F238E27FC236}">
                <a16:creationId xmlns="" xmlns:a16="http://schemas.microsoft.com/office/drawing/2014/main" id="{C093815F-F490-4307-9E87-AAF436C71A68}"/>
              </a:ext>
            </a:extLst>
          </p:cNvPr>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cxnSp>
        <p:nvCxnSpPr>
          <p:cNvPr id="9" name="Straight Connector 8">
            <a:extLst>
              <a:ext uri="{FF2B5EF4-FFF2-40B4-BE49-F238E27FC236}">
                <a16:creationId xmlns="" xmlns:a16="http://schemas.microsoft.com/office/drawing/2014/main" id="{D39C86C5-91F0-4083-8CE5-1B547E5FEA06}"/>
              </a:ext>
            </a:extLst>
          </p:cNvPr>
          <p:cNvCxnSpPr/>
          <p:nvPr userDrawn="1"/>
        </p:nvCxnSpPr>
        <p:spPr>
          <a:xfrm>
            <a:off x="3738000" y="1277438"/>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13" name="Rectangle 12" descr="Brush stroke spot">
            <a:extLst>
              <a:ext uri="{FF2B5EF4-FFF2-40B4-BE49-F238E27FC236}">
                <a16:creationId xmlns="" xmlns:a16="http://schemas.microsoft.com/office/drawing/2014/main" id="{0CCD991D-2B03-47A2-8715-7661B26F9B95}"/>
              </a:ext>
            </a:extLst>
          </p:cNvPr>
          <p:cNvSpPr/>
          <p:nvPr userDrawn="1"/>
        </p:nvSpPr>
        <p:spPr>
          <a:xfrm>
            <a:off x="1990344" y="2075688"/>
            <a:ext cx="8211312" cy="2706624"/>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t="-436" b="-4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ext Placeholder 9" descr="Competitors logos quadrant">
            <a:extLst>
              <a:ext uri="{FF2B5EF4-FFF2-40B4-BE49-F238E27FC236}">
                <a16:creationId xmlns="" xmlns:a16="http://schemas.microsoft.com/office/drawing/2014/main" id="{7246D54D-92E6-4129-9F9B-80AD6027E5BD}"/>
              </a:ext>
            </a:extLst>
          </p:cNvPr>
          <p:cNvSpPr>
            <a:spLocks noGrp="1"/>
          </p:cNvSpPr>
          <p:nvPr>
            <p:ph type="body" sz="quarter" idx="35" hasCustomPrompt="1"/>
          </p:nvPr>
        </p:nvSpPr>
        <p:spPr>
          <a:xfrm>
            <a:off x="4731544" y="1409436"/>
            <a:ext cx="2728913" cy="425450"/>
          </a:xfrm>
        </p:spPr>
        <p:txBody>
          <a:bodyPr>
            <a:noAutofit/>
          </a:bodyPr>
          <a:lstStyle>
            <a:lvl1pPr marL="0" indent="0" algn="ctr">
              <a:buNone/>
              <a:defRPr sz="1600" i="0">
                <a:solidFill>
                  <a:schemeClr val="tx1"/>
                </a:solidFill>
              </a:defRPr>
            </a:lvl1pPr>
            <a:lvl2pPr marL="457200" indent="0" algn="ctr">
              <a:buNone/>
              <a:defRPr sz="2000" i="1">
                <a:solidFill>
                  <a:srgbClr val="36748D"/>
                </a:solidFill>
              </a:defRPr>
            </a:lvl2pPr>
            <a:lvl3pPr marL="914400" indent="0" algn="ctr">
              <a:buNone/>
              <a:defRPr sz="1800" i="1">
                <a:solidFill>
                  <a:srgbClr val="36748D"/>
                </a:solidFill>
              </a:defRPr>
            </a:lvl3pPr>
            <a:lvl4pPr marL="1371600" indent="0" algn="ctr">
              <a:buNone/>
              <a:defRPr sz="1600" i="1">
                <a:solidFill>
                  <a:srgbClr val="36748D"/>
                </a:solidFill>
              </a:defRPr>
            </a:lvl4pPr>
            <a:lvl5pPr marL="1828800" indent="0" algn="ctr">
              <a:buNone/>
              <a:defRPr sz="1600" i="1">
                <a:solidFill>
                  <a:srgbClr val="36748D"/>
                </a:solidFill>
              </a:defRPr>
            </a:lvl5pPr>
          </a:lstStyle>
          <a:p>
            <a:pPr lvl="0"/>
            <a:r>
              <a:rPr lang="en-US" noProof="0"/>
              <a:t>More Convenient</a:t>
            </a:r>
          </a:p>
        </p:txBody>
      </p:sp>
      <p:sp>
        <p:nvSpPr>
          <p:cNvPr id="17" name="Text Placeholder 9" descr="Competitors logos quadrant">
            <a:extLst>
              <a:ext uri="{FF2B5EF4-FFF2-40B4-BE49-F238E27FC236}">
                <a16:creationId xmlns="" xmlns:a16="http://schemas.microsoft.com/office/drawing/2014/main" id="{6DEE1C9E-9A2E-44D5-B900-58F0DC5C1526}"/>
              </a:ext>
            </a:extLst>
          </p:cNvPr>
          <p:cNvSpPr>
            <a:spLocks noGrp="1"/>
          </p:cNvSpPr>
          <p:nvPr>
            <p:ph type="body" sz="quarter" idx="36" hasCustomPrompt="1"/>
          </p:nvPr>
        </p:nvSpPr>
        <p:spPr>
          <a:xfrm>
            <a:off x="4731544" y="5690411"/>
            <a:ext cx="2728913" cy="425450"/>
          </a:xfrm>
        </p:spPr>
        <p:txBody>
          <a:bodyPr>
            <a:noAutofit/>
          </a:bodyPr>
          <a:lstStyle>
            <a:lvl1pPr marL="0" indent="0" algn="ctr">
              <a:buNone/>
              <a:defRPr sz="1600" i="0">
                <a:solidFill>
                  <a:schemeClr val="tx1"/>
                </a:solidFill>
              </a:defRPr>
            </a:lvl1pPr>
            <a:lvl2pPr marL="457200" indent="0" algn="ctr">
              <a:buNone/>
              <a:defRPr sz="2000" i="1">
                <a:solidFill>
                  <a:srgbClr val="36748D"/>
                </a:solidFill>
              </a:defRPr>
            </a:lvl2pPr>
            <a:lvl3pPr marL="914400" indent="0" algn="ctr">
              <a:buNone/>
              <a:defRPr sz="1800" i="1">
                <a:solidFill>
                  <a:srgbClr val="36748D"/>
                </a:solidFill>
              </a:defRPr>
            </a:lvl3pPr>
            <a:lvl4pPr marL="1371600" indent="0" algn="ctr">
              <a:buNone/>
              <a:defRPr sz="1600" i="1">
                <a:solidFill>
                  <a:srgbClr val="36748D"/>
                </a:solidFill>
              </a:defRPr>
            </a:lvl4pPr>
            <a:lvl5pPr marL="1828800" indent="0" algn="ctr">
              <a:buNone/>
              <a:defRPr sz="1600" i="1">
                <a:solidFill>
                  <a:srgbClr val="36748D"/>
                </a:solidFill>
              </a:defRPr>
            </a:lvl5pPr>
          </a:lstStyle>
          <a:p>
            <a:pPr lvl="0"/>
            <a:r>
              <a:rPr lang="en-US" noProof="0"/>
              <a:t>Less Convenient</a:t>
            </a:r>
          </a:p>
        </p:txBody>
      </p:sp>
      <p:sp>
        <p:nvSpPr>
          <p:cNvPr id="18" name="Text Placeholder 9">
            <a:extLst>
              <a:ext uri="{FF2B5EF4-FFF2-40B4-BE49-F238E27FC236}">
                <a16:creationId xmlns="" xmlns:a16="http://schemas.microsoft.com/office/drawing/2014/main" id="{66B9A18B-0CF3-4C0A-B305-707B9A66919A}"/>
              </a:ext>
            </a:extLst>
          </p:cNvPr>
          <p:cNvSpPr>
            <a:spLocks noGrp="1"/>
          </p:cNvSpPr>
          <p:nvPr>
            <p:ph type="body" sz="quarter" idx="37" hasCustomPrompt="1"/>
          </p:nvPr>
        </p:nvSpPr>
        <p:spPr>
          <a:xfrm>
            <a:off x="839903" y="3744448"/>
            <a:ext cx="2728913" cy="425450"/>
          </a:xfrm>
        </p:spPr>
        <p:txBody>
          <a:bodyPr>
            <a:noAutofit/>
          </a:bodyPr>
          <a:lstStyle>
            <a:lvl1pPr marL="0" indent="0" algn="l">
              <a:buNone/>
              <a:defRPr sz="1600" i="0">
                <a:solidFill>
                  <a:schemeClr val="tx1"/>
                </a:solidFill>
              </a:defRPr>
            </a:lvl1pPr>
            <a:lvl2pPr marL="457200" indent="0" algn="ctr">
              <a:buNone/>
              <a:defRPr sz="2000" i="1">
                <a:solidFill>
                  <a:srgbClr val="36748D"/>
                </a:solidFill>
              </a:defRPr>
            </a:lvl2pPr>
            <a:lvl3pPr marL="914400" indent="0" algn="ctr">
              <a:buNone/>
              <a:defRPr sz="1800" i="1">
                <a:solidFill>
                  <a:srgbClr val="36748D"/>
                </a:solidFill>
              </a:defRPr>
            </a:lvl3pPr>
            <a:lvl4pPr marL="1371600" indent="0" algn="ctr">
              <a:buNone/>
              <a:defRPr sz="1600" i="1">
                <a:solidFill>
                  <a:srgbClr val="36748D"/>
                </a:solidFill>
              </a:defRPr>
            </a:lvl4pPr>
            <a:lvl5pPr marL="1828800" indent="0" algn="ctr">
              <a:buNone/>
              <a:defRPr sz="1600" i="1">
                <a:solidFill>
                  <a:srgbClr val="36748D"/>
                </a:solidFill>
              </a:defRPr>
            </a:lvl5pPr>
          </a:lstStyle>
          <a:p>
            <a:pPr lvl="0"/>
            <a:r>
              <a:rPr lang="en-US" noProof="0"/>
              <a:t>More Expensive</a:t>
            </a:r>
          </a:p>
        </p:txBody>
      </p:sp>
      <p:sp>
        <p:nvSpPr>
          <p:cNvPr id="19" name="Text Placeholder 9" descr="Competitors logos quadrant">
            <a:extLst>
              <a:ext uri="{FF2B5EF4-FFF2-40B4-BE49-F238E27FC236}">
                <a16:creationId xmlns="" xmlns:a16="http://schemas.microsoft.com/office/drawing/2014/main" id="{6FE680D8-859C-4A7C-AD2D-F5FBE95F1CF9}"/>
              </a:ext>
            </a:extLst>
          </p:cNvPr>
          <p:cNvSpPr>
            <a:spLocks noGrp="1"/>
          </p:cNvSpPr>
          <p:nvPr>
            <p:ph type="body" sz="quarter" idx="38" hasCustomPrompt="1"/>
          </p:nvPr>
        </p:nvSpPr>
        <p:spPr>
          <a:xfrm>
            <a:off x="8614398" y="3744448"/>
            <a:ext cx="2728913" cy="425450"/>
          </a:xfrm>
        </p:spPr>
        <p:txBody>
          <a:bodyPr>
            <a:noAutofit/>
          </a:bodyPr>
          <a:lstStyle>
            <a:lvl1pPr marL="0" indent="0" algn="r">
              <a:buNone/>
              <a:defRPr sz="1600" i="0">
                <a:solidFill>
                  <a:schemeClr val="tx1"/>
                </a:solidFill>
              </a:defRPr>
            </a:lvl1pPr>
            <a:lvl2pPr marL="457200" indent="0" algn="ctr">
              <a:buNone/>
              <a:defRPr sz="2000" i="1">
                <a:solidFill>
                  <a:srgbClr val="36748D"/>
                </a:solidFill>
              </a:defRPr>
            </a:lvl2pPr>
            <a:lvl3pPr marL="914400" indent="0" algn="ctr">
              <a:buNone/>
              <a:defRPr sz="1800" i="1">
                <a:solidFill>
                  <a:srgbClr val="36748D"/>
                </a:solidFill>
              </a:defRPr>
            </a:lvl3pPr>
            <a:lvl4pPr marL="1371600" indent="0" algn="ctr">
              <a:buNone/>
              <a:defRPr sz="1600" i="1">
                <a:solidFill>
                  <a:srgbClr val="36748D"/>
                </a:solidFill>
              </a:defRPr>
            </a:lvl4pPr>
            <a:lvl5pPr marL="1828800" indent="0" algn="ctr">
              <a:buNone/>
              <a:defRPr sz="1600" i="1">
                <a:solidFill>
                  <a:srgbClr val="36748D"/>
                </a:solidFill>
              </a:defRPr>
            </a:lvl5pPr>
          </a:lstStyle>
          <a:p>
            <a:pPr lvl="0"/>
            <a:r>
              <a:rPr lang="en-US" noProof="0"/>
              <a:t>Less Expensive</a:t>
            </a:r>
          </a:p>
        </p:txBody>
      </p:sp>
      <p:sp>
        <p:nvSpPr>
          <p:cNvPr id="22" name="Picture Placeholder 11" descr="Competitors logos quadrant">
            <a:extLst>
              <a:ext uri="{FF2B5EF4-FFF2-40B4-BE49-F238E27FC236}">
                <a16:creationId xmlns="" xmlns:a16="http://schemas.microsoft.com/office/drawing/2014/main" id="{E6B6CE82-1BDF-4550-8960-7F41345BA07F}"/>
              </a:ext>
            </a:extLst>
          </p:cNvPr>
          <p:cNvSpPr>
            <a:spLocks noGrp="1"/>
          </p:cNvSpPr>
          <p:nvPr>
            <p:ph type="pic" sz="quarter" idx="39" hasCustomPrompt="1"/>
          </p:nvPr>
        </p:nvSpPr>
        <p:spPr>
          <a:xfrm>
            <a:off x="3271215" y="2622855"/>
            <a:ext cx="1772153" cy="777240"/>
          </a:xfrm>
        </p:spPr>
        <p:txBody>
          <a:bodyPr anchor="ctr" anchorCtr="0">
            <a:noAutofit/>
          </a:bodyPr>
          <a:lstStyle>
            <a:lvl1pPr marL="0" indent="0" algn="ctr">
              <a:buNone/>
              <a:defRPr sz="2000" i="0">
                <a:solidFill>
                  <a:schemeClr val="tx2"/>
                </a:solidFill>
              </a:defRPr>
            </a:lvl1pPr>
          </a:lstStyle>
          <a:p>
            <a:r>
              <a:rPr lang="en-US" noProof="0" dirty="0"/>
              <a:t>Competitor 2</a:t>
            </a:r>
          </a:p>
          <a:p>
            <a:r>
              <a:rPr lang="en-US" noProof="0" dirty="0"/>
              <a:t>Logo</a:t>
            </a:r>
          </a:p>
        </p:txBody>
      </p:sp>
      <p:sp>
        <p:nvSpPr>
          <p:cNvPr id="23" name="Picture Placeholder 11" descr="Competitors logos quadrant">
            <a:extLst>
              <a:ext uri="{FF2B5EF4-FFF2-40B4-BE49-F238E27FC236}">
                <a16:creationId xmlns="" xmlns:a16="http://schemas.microsoft.com/office/drawing/2014/main" id="{582E2341-B28C-43DC-9292-43E8D75A3BDD}"/>
              </a:ext>
            </a:extLst>
          </p:cNvPr>
          <p:cNvSpPr>
            <a:spLocks noGrp="1"/>
          </p:cNvSpPr>
          <p:nvPr>
            <p:ph type="pic" sz="quarter" idx="40" hasCustomPrompt="1"/>
          </p:nvPr>
        </p:nvSpPr>
        <p:spPr>
          <a:xfrm>
            <a:off x="1366167" y="2060082"/>
            <a:ext cx="1772153" cy="777240"/>
          </a:xfrm>
        </p:spPr>
        <p:txBody>
          <a:bodyPr anchor="ctr" anchorCtr="0">
            <a:noAutofit/>
          </a:bodyPr>
          <a:lstStyle>
            <a:lvl1pPr marL="0" indent="0" algn="ctr">
              <a:buNone/>
              <a:defRPr sz="2000" i="0">
                <a:solidFill>
                  <a:schemeClr val="tx2"/>
                </a:solidFill>
              </a:defRPr>
            </a:lvl1pPr>
          </a:lstStyle>
          <a:p>
            <a:r>
              <a:rPr lang="en-US" noProof="0" dirty="0"/>
              <a:t>Competitor 1</a:t>
            </a:r>
          </a:p>
          <a:p>
            <a:r>
              <a:rPr lang="en-US" noProof="0" dirty="0"/>
              <a:t>Logo</a:t>
            </a:r>
          </a:p>
        </p:txBody>
      </p:sp>
      <p:sp>
        <p:nvSpPr>
          <p:cNvPr id="24" name="Picture Placeholder 11" descr="Competitors logos quadrant">
            <a:extLst>
              <a:ext uri="{FF2B5EF4-FFF2-40B4-BE49-F238E27FC236}">
                <a16:creationId xmlns="" xmlns:a16="http://schemas.microsoft.com/office/drawing/2014/main" id="{B5CF88F9-58C0-4E88-8243-2E2026B3D847}"/>
              </a:ext>
            </a:extLst>
          </p:cNvPr>
          <p:cNvSpPr>
            <a:spLocks noGrp="1"/>
          </p:cNvSpPr>
          <p:nvPr>
            <p:ph type="pic" sz="quarter" idx="41" hasCustomPrompt="1"/>
          </p:nvPr>
        </p:nvSpPr>
        <p:spPr>
          <a:xfrm>
            <a:off x="1872684" y="4500968"/>
            <a:ext cx="1772153" cy="777240"/>
          </a:xfrm>
        </p:spPr>
        <p:txBody>
          <a:bodyPr anchor="ctr" anchorCtr="0">
            <a:noAutofit/>
          </a:bodyPr>
          <a:lstStyle>
            <a:lvl1pPr marL="0" indent="0" algn="ctr">
              <a:buNone/>
              <a:defRPr sz="2000" i="0">
                <a:solidFill>
                  <a:schemeClr val="tx2"/>
                </a:solidFill>
              </a:defRPr>
            </a:lvl1pPr>
          </a:lstStyle>
          <a:p>
            <a:r>
              <a:rPr lang="en-US" noProof="0" dirty="0"/>
              <a:t>Competitor 3</a:t>
            </a:r>
          </a:p>
          <a:p>
            <a:r>
              <a:rPr lang="en-US" noProof="0" dirty="0"/>
              <a:t>Logo</a:t>
            </a:r>
          </a:p>
        </p:txBody>
      </p:sp>
      <p:sp>
        <p:nvSpPr>
          <p:cNvPr id="25" name="Picture Placeholder 11" descr="Competitors logos quadrant">
            <a:extLst>
              <a:ext uri="{FF2B5EF4-FFF2-40B4-BE49-F238E27FC236}">
                <a16:creationId xmlns="" xmlns:a16="http://schemas.microsoft.com/office/drawing/2014/main" id="{A82EE939-4C57-4B18-8083-AFBEAFEFF3C6}"/>
              </a:ext>
            </a:extLst>
          </p:cNvPr>
          <p:cNvSpPr>
            <a:spLocks noGrp="1"/>
          </p:cNvSpPr>
          <p:nvPr>
            <p:ph type="pic" sz="quarter" idx="42" hasCustomPrompt="1"/>
          </p:nvPr>
        </p:nvSpPr>
        <p:spPr>
          <a:xfrm>
            <a:off x="6636591" y="2679507"/>
            <a:ext cx="1772153" cy="777240"/>
          </a:xfrm>
        </p:spPr>
        <p:txBody>
          <a:bodyPr anchor="ctr" anchorCtr="0">
            <a:noAutofit/>
          </a:bodyPr>
          <a:lstStyle>
            <a:lvl1pPr marL="0" indent="0" algn="ctr">
              <a:buNone/>
              <a:defRPr sz="2000" i="0">
                <a:solidFill>
                  <a:schemeClr val="tx2"/>
                </a:solidFill>
              </a:defRPr>
            </a:lvl1pPr>
          </a:lstStyle>
          <a:p>
            <a:r>
              <a:rPr lang="en-US" noProof="0" dirty="0"/>
              <a:t>Competitor 4</a:t>
            </a:r>
          </a:p>
          <a:p>
            <a:r>
              <a:rPr lang="en-US" noProof="0" dirty="0"/>
              <a:t>Logoя</a:t>
            </a:r>
          </a:p>
        </p:txBody>
      </p:sp>
      <p:sp>
        <p:nvSpPr>
          <p:cNvPr id="26" name="Picture Placeholder 11" descr="Competitors logos quadrant">
            <a:extLst>
              <a:ext uri="{FF2B5EF4-FFF2-40B4-BE49-F238E27FC236}">
                <a16:creationId xmlns="" xmlns:a16="http://schemas.microsoft.com/office/drawing/2014/main" id="{6F0782C9-DB20-403D-BE02-0A8B0F75EEB4}"/>
              </a:ext>
            </a:extLst>
          </p:cNvPr>
          <p:cNvSpPr>
            <a:spLocks noGrp="1"/>
          </p:cNvSpPr>
          <p:nvPr>
            <p:ph type="pic" sz="quarter" idx="43" hasCustomPrompt="1"/>
          </p:nvPr>
        </p:nvSpPr>
        <p:spPr>
          <a:xfrm>
            <a:off x="6458028" y="4605894"/>
            <a:ext cx="1772153" cy="777240"/>
          </a:xfrm>
        </p:spPr>
        <p:txBody>
          <a:bodyPr anchor="ctr" anchorCtr="0">
            <a:noAutofit/>
          </a:bodyPr>
          <a:lstStyle>
            <a:lvl1pPr marL="0" indent="0" algn="ctr">
              <a:buNone/>
              <a:defRPr sz="2000" i="0">
                <a:solidFill>
                  <a:schemeClr val="tx2"/>
                </a:solidFill>
              </a:defRPr>
            </a:lvl1pPr>
          </a:lstStyle>
          <a:p>
            <a:r>
              <a:rPr lang="en-US" noProof="0" dirty="0"/>
              <a:t>Competitor 5</a:t>
            </a:r>
          </a:p>
          <a:p>
            <a:r>
              <a:rPr lang="en-US" noProof="0" dirty="0"/>
              <a:t>Logo</a:t>
            </a:r>
          </a:p>
        </p:txBody>
      </p:sp>
      <p:sp>
        <p:nvSpPr>
          <p:cNvPr id="27" name="Picture Placeholder 11" descr="Competitors logos quadrant">
            <a:extLst>
              <a:ext uri="{FF2B5EF4-FFF2-40B4-BE49-F238E27FC236}">
                <a16:creationId xmlns="" xmlns:a16="http://schemas.microsoft.com/office/drawing/2014/main" id="{BD7EAF5B-32EC-4B5A-91BC-2486855FFC26}"/>
              </a:ext>
            </a:extLst>
          </p:cNvPr>
          <p:cNvSpPr>
            <a:spLocks noGrp="1"/>
          </p:cNvSpPr>
          <p:nvPr>
            <p:ph type="pic" sz="quarter" idx="44" hasCustomPrompt="1"/>
          </p:nvPr>
        </p:nvSpPr>
        <p:spPr>
          <a:xfrm>
            <a:off x="9132534" y="4368730"/>
            <a:ext cx="1772153" cy="777240"/>
          </a:xfrm>
        </p:spPr>
        <p:txBody>
          <a:bodyPr anchor="ctr" anchorCtr="0">
            <a:noAutofit/>
          </a:bodyPr>
          <a:lstStyle>
            <a:lvl1pPr marL="0" indent="0" algn="ctr">
              <a:buNone/>
              <a:defRPr sz="2000" i="0">
                <a:solidFill>
                  <a:schemeClr val="tx2"/>
                </a:solidFill>
              </a:defRPr>
            </a:lvl1pPr>
          </a:lstStyle>
          <a:p>
            <a:r>
              <a:rPr lang="en-US" noProof="0" dirty="0"/>
              <a:t>Competitor 6</a:t>
            </a:r>
          </a:p>
          <a:p>
            <a:r>
              <a:rPr lang="en-US" noProof="0" dirty="0"/>
              <a:t>Logo</a:t>
            </a:r>
          </a:p>
        </p:txBody>
      </p:sp>
      <p:sp>
        <p:nvSpPr>
          <p:cNvPr id="28" name="Picture Placeholder 14" descr="Competitors logos quadrant">
            <a:extLst>
              <a:ext uri="{FF2B5EF4-FFF2-40B4-BE49-F238E27FC236}">
                <a16:creationId xmlns="" xmlns:a16="http://schemas.microsoft.com/office/drawing/2014/main" id="{13F923C2-8EA1-4CAA-AD2F-96AD06CA8988}"/>
              </a:ext>
              <a:ext uri="{C183D7F6-B498-43B3-948B-1728B52AA6E4}">
                <adec:decorative xmlns="" xmlns:adec="http://schemas.microsoft.com/office/drawing/2017/decorative" val="0"/>
              </a:ext>
            </a:extLst>
          </p:cNvPr>
          <p:cNvSpPr>
            <a:spLocks noGrp="1"/>
          </p:cNvSpPr>
          <p:nvPr>
            <p:ph type="pic" sz="quarter" idx="45" hasCustomPrompt="1"/>
          </p:nvPr>
        </p:nvSpPr>
        <p:spPr>
          <a:xfrm>
            <a:off x="9697679" y="2082333"/>
            <a:ext cx="1207008" cy="841248"/>
          </a:xfrm>
        </p:spPr>
        <p:txBody>
          <a:bodyPr wrap="square" lIns="46800" rIns="46800" anchor="ctr" anchorCtr="0">
            <a:noAutofit/>
          </a:bodyPr>
          <a:lstStyle>
            <a:lvl1pPr marL="0" indent="0" algn="ctr">
              <a:lnSpc>
                <a:spcPct val="100000"/>
              </a:lnSpc>
              <a:buNone/>
              <a:defRPr sz="1400">
                <a:solidFill>
                  <a:schemeClr val="tx2"/>
                </a:solidFill>
              </a:defRPr>
            </a:lvl1pPr>
          </a:lstStyle>
          <a:p>
            <a:r>
              <a:rPr lang="en-US" noProof="0" dirty="0"/>
              <a:t>Your</a:t>
            </a:r>
            <a:br>
              <a:rPr lang="en-US" noProof="0" dirty="0"/>
            </a:br>
            <a:r>
              <a:rPr lang="en-US" noProof="0" dirty="0"/>
              <a:t>Restaurant </a:t>
            </a:r>
            <a:br>
              <a:rPr lang="en-US" noProof="0" dirty="0"/>
            </a:br>
            <a:r>
              <a:rPr lang="en-US" noProof="0" dirty="0"/>
              <a:t>LOGO</a:t>
            </a:r>
          </a:p>
        </p:txBody>
      </p:sp>
      <p:cxnSp>
        <p:nvCxnSpPr>
          <p:cNvPr id="29" name="Straight Arrow Connector 28" descr="Competitors logos quadrant">
            <a:extLst>
              <a:ext uri="{FF2B5EF4-FFF2-40B4-BE49-F238E27FC236}">
                <a16:creationId xmlns="" xmlns:a16="http://schemas.microsoft.com/office/drawing/2014/main" id="{6E38594D-B49F-47FB-AAB7-D4B848169F40}"/>
              </a:ext>
            </a:extLst>
          </p:cNvPr>
          <p:cNvCxnSpPr>
            <a:cxnSpLocks/>
          </p:cNvCxnSpPr>
          <p:nvPr userDrawn="1"/>
        </p:nvCxnSpPr>
        <p:spPr>
          <a:xfrm rot="16200000">
            <a:off x="4162045" y="3698539"/>
            <a:ext cx="3867912"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descr="Competitors logos quadrant">
            <a:extLst>
              <a:ext uri="{FF2B5EF4-FFF2-40B4-BE49-F238E27FC236}">
                <a16:creationId xmlns="" xmlns:a16="http://schemas.microsoft.com/office/drawing/2014/main" id="{9CDF9FE9-ABF5-4DE2-A545-2BF180F9F5ED}"/>
              </a:ext>
            </a:extLst>
          </p:cNvPr>
          <p:cNvCxnSpPr>
            <a:cxnSpLocks/>
          </p:cNvCxnSpPr>
          <p:nvPr userDrawn="1"/>
        </p:nvCxnSpPr>
        <p:spPr>
          <a:xfrm>
            <a:off x="943519" y="3680663"/>
            <a:ext cx="10332557"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hree Blocks Content">
    <p:spTree>
      <p:nvGrpSpPr>
        <p:cNvPr id="1" name=""/>
        <p:cNvGrpSpPr/>
        <p:nvPr/>
      </p:nvGrpSpPr>
      <p:grpSpPr>
        <a:xfrm>
          <a:off x="0" y="0"/>
          <a:ext cx="0" cy="0"/>
          <a:chOff x="0" y="0"/>
          <a:chExt cx="0" cy="0"/>
        </a:xfrm>
      </p:grpSpPr>
      <p:sp>
        <p:nvSpPr>
          <p:cNvPr id="29" name="Rectangle 28">
            <a:extLst>
              <a:ext uri="{FF2B5EF4-FFF2-40B4-BE49-F238E27FC236}">
                <a16:creationId xmlns="" xmlns:a16="http://schemas.microsoft.com/office/drawing/2014/main" id="{178B7359-F8D9-49C3-9ECB-5D7928220A32}"/>
              </a:ext>
            </a:extLst>
          </p:cNvPr>
          <p:cNvSpPr/>
          <p:nvPr userDrawn="1"/>
        </p:nvSpPr>
        <p:spPr>
          <a:xfrm>
            <a:off x="1535916" y="2764203"/>
            <a:ext cx="3106800" cy="2706587"/>
          </a:xfrm>
          <a:prstGeom prst="rect">
            <a:avLst/>
          </a:prstGeom>
          <a:no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9" name="Rectangle 38">
            <a:extLst>
              <a:ext uri="{FF2B5EF4-FFF2-40B4-BE49-F238E27FC236}">
                <a16:creationId xmlns="" xmlns:a16="http://schemas.microsoft.com/office/drawing/2014/main" id="{DD6BF640-6D98-46DC-BF66-FEB2A0511221}"/>
              </a:ext>
            </a:extLst>
          </p:cNvPr>
          <p:cNvSpPr/>
          <p:nvPr userDrawn="1"/>
        </p:nvSpPr>
        <p:spPr>
          <a:xfrm>
            <a:off x="8728021" y="2762391"/>
            <a:ext cx="3106800" cy="2706587"/>
          </a:xfrm>
          <a:prstGeom prst="rect">
            <a:avLst/>
          </a:prstGeom>
          <a:no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4" name="Rectangle 33">
            <a:extLst>
              <a:ext uri="{FF2B5EF4-FFF2-40B4-BE49-F238E27FC236}">
                <a16:creationId xmlns="" xmlns:a16="http://schemas.microsoft.com/office/drawing/2014/main" id="{E7397380-65CA-490B-89DE-D8D1C25E0B00}"/>
              </a:ext>
            </a:extLst>
          </p:cNvPr>
          <p:cNvSpPr/>
          <p:nvPr userDrawn="1"/>
        </p:nvSpPr>
        <p:spPr>
          <a:xfrm>
            <a:off x="5137685" y="2762391"/>
            <a:ext cx="3106800" cy="2706587"/>
          </a:xfrm>
          <a:prstGeom prst="rect">
            <a:avLst/>
          </a:prstGeom>
          <a:no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 xmlns:a16="http://schemas.microsoft.com/office/drawing/2014/main" id="{75252BCA-7050-40A2-A745-BB966870609C}"/>
              </a:ext>
            </a:extLst>
          </p:cNvPr>
          <p:cNvSpPr/>
          <p:nvPr userDrawn="1"/>
        </p:nvSpPr>
        <p:spPr>
          <a:xfrm>
            <a:off x="1535916" y="1953987"/>
            <a:ext cx="3106800" cy="841205"/>
          </a:xfrm>
          <a:prstGeom prst="rect">
            <a:avLst/>
          </a:prstGeom>
          <a:solidFill>
            <a:srgbClr val="00B0F0"/>
          </a:solid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 xmlns:a16="http://schemas.microsoft.com/office/drawing/2014/main" id="{E117C2F7-CB66-4CB8-B26F-7B3C64D575E4}"/>
              </a:ext>
            </a:extLst>
          </p:cNvPr>
          <p:cNvSpPr>
            <a:spLocks noGrp="1"/>
          </p:cNvSpPr>
          <p:nvPr>
            <p:ph type="title" hasCustomPrompt="1"/>
          </p:nvPr>
        </p:nvSpPr>
        <p:spPr>
          <a:xfrm>
            <a:off x="1553028" y="757392"/>
            <a:ext cx="9800777" cy="704696"/>
          </a:xfrm>
        </p:spPr>
        <p:txBody>
          <a:bodyPr anchor="b" anchorCtr="0"/>
          <a:lstStyle>
            <a:lvl1pPr algn="ctr">
              <a:defRPr/>
            </a:lvl1pPr>
          </a:lstStyle>
          <a:p>
            <a:r>
              <a:rPr lang="en-US" noProof="0"/>
              <a:t>CLICK TO EDIT MASTER TITLE STYLE</a:t>
            </a:r>
          </a:p>
        </p:txBody>
      </p:sp>
      <p:sp>
        <p:nvSpPr>
          <p:cNvPr id="5" name="Date Placeholder 4">
            <a:extLst>
              <a:ext uri="{FF2B5EF4-FFF2-40B4-BE49-F238E27FC236}">
                <a16:creationId xmlns="" xmlns:a16="http://schemas.microsoft.com/office/drawing/2014/main" id="{F8784BEA-5E31-4B76-8435-68BD500D0BF5}"/>
              </a:ext>
            </a:extLst>
          </p:cNvPr>
          <p:cNvSpPr>
            <a:spLocks noGrp="1"/>
          </p:cNvSpPr>
          <p:nvPr>
            <p:ph type="dt" sz="half" idx="10"/>
          </p:nvPr>
        </p:nvSpPr>
        <p:spPr/>
        <p:txBody>
          <a:bodyPr/>
          <a:lstStyle/>
          <a:p>
            <a:fld id="{A915895F-7CA8-413A-AC5B-865FCE248A18}" type="datetime1">
              <a:rPr lang="en-GB" noProof="0" smtClean="0"/>
              <a:t>14/02/2021</a:t>
            </a:fld>
            <a:endParaRPr lang="en-US" noProof="0" dirty="0"/>
          </a:p>
        </p:txBody>
      </p:sp>
      <p:sp>
        <p:nvSpPr>
          <p:cNvPr id="6" name="Footer Placeholder 5">
            <a:extLst>
              <a:ext uri="{FF2B5EF4-FFF2-40B4-BE49-F238E27FC236}">
                <a16:creationId xmlns="" xmlns:a16="http://schemas.microsoft.com/office/drawing/2014/main" id="{E419BEDD-A744-40CE-9FA6-391AD6FC33CD}"/>
              </a:ext>
            </a:extLst>
          </p:cNvPr>
          <p:cNvSpPr>
            <a:spLocks noGrp="1"/>
          </p:cNvSpPr>
          <p:nvPr>
            <p:ph type="ftr" sz="quarter" idx="11"/>
          </p:nvPr>
        </p:nvSpPr>
        <p:spPr/>
        <p:txBody>
          <a:bodyPr/>
          <a:lstStyle/>
          <a:p>
            <a:r>
              <a:rPr lang="en-US" noProof="0" smtClean="0"/>
              <a:t>START-UPS/0618/0049–RESTART 2016–2020</a:t>
            </a:r>
            <a:endParaRPr lang="en-US" noProof="0" dirty="0"/>
          </a:p>
        </p:txBody>
      </p:sp>
      <p:sp>
        <p:nvSpPr>
          <p:cNvPr id="7" name="Slide Number Placeholder 6">
            <a:extLst>
              <a:ext uri="{FF2B5EF4-FFF2-40B4-BE49-F238E27FC236}">
                <a16:creationId xmlns="" xmlns:a16="http://schemas.microsoft.com/office/drawing/2014/main" id="{C093815F-F490-4307-9E87-AAF436C71A68}"/>
              </a:ext>
            </a:extLst>
          </p:cNvPr>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cxnSp>
        <p:nvCxnSpPr>
          <p:cNvPr id="9" name="Straight Connector 8">
            <a:extLst>
              <a:ext uri="{FF2B5EF4-FFF2-40B4-BE49-F238E27FC236}">
                <a16:creationId xmlns="" xmlns:a16="http://schemas.microsoft.com/office/drawing/2014/main" id="{D39C86C5-91F0-4083-8CE5-1B547E5FEA06}"/>
              </a:ext>
            </a:extLst>
          </p:cNvPr>
          <p:cNvCxnSpPr/>
          <p:nvPr userDrawn="1"/>
        </p:nvCxnSpPr>
        <p:spPr>
          <a:xfrm>
            <a:off x="3738000" y="1554169"/>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18" name="Text Placeholder 12">
            <a:extLst>
              <a:ext uri="{FF2B5EF4-FFF2-40B4-BE49-F238E27FC236}">
                <a16:creationId xmlns="" xmlns:a16="http://schemas.microsoft.com/office/drawing/2014/main" id="{C28E9701-34F1-4219-ACE1-7000B0AE2CD4}"/>
              </a:ext>
            </a:extLst>
          </p:cNvPr>
          <p:cNvSpPr>
            <a:spLocks noGrp="1"/>
          </p:cNvSpPr>
          <p:nvPr>
            <p:ph type="body" sz="quarter" idx="15"/>
          </p:nvPr>
        </p:nvSpPr>
        <p:spPr>
          <a:xfrm>
            <a:off x="1535594" y="2871230"/>
            <a:ext cx="3106800" cy="2599560"/>
          </a:xfrm>
        </p:spPr>
        <p:txBody>
          <a:bodyPr>
            <a:normAutofit/>
          </a:bodyPr>
          <a:lstStyle>
            <a:lvl1pPr marL="180000" indent="-180000">
              <a:lnSpc>
                <a:spcPct val="100000"/>
              </a:lnSpc>
              <a:buClr>
                <a:srgbClr val="9D0000"/>
              </a:buClr>
              <a:defRPr sz="1400" i="0">
                <a:solidFill>
                  <a:schemeClr val="tx2"/>
                </a:solidFill>
              </a:defRPr>
            </a:lvl1pPr>
            <a:lvl2pPr marL="180000" indent="-180000">
              <a:lnSpc>
                <a:spcPct val="100000"/>
              </a:lnSpc>
              <a:buClr>
                <a:srgbClr val="9D0000"/>
              </a:buClr>
              <a:defRPr sz="1400" i="0">
                <a:solidFill>
                  <a:schemeClr val="tx2"/>
                </a:solidFill>
              </a:defRPr>
            </a:lvl2pPr>
            <a:lvl3pPr marL="180000" indent="-180000">
              <a:lnSpc>
                <a:spcPct val="100000"/>
              </a:lnSpc>
              <a:buClr>
                <a:srgbClr val="9D0000"/>
              </a:buClr>
              <a:defRPr sz="1400" i="0">
                <a:solidFill>
                  <a:schemeClr val="tx2"/>
                </a:solidFill>
              </a:defRPr>
            </a:lvl3pPr>
            <a:lvl4pPr marL="180000" indent="-180000">
              <a:lnSpc>
                <a:spcPct val="100000"/>
              </a:lnSpc>
              <a:buClr>
                <a:srgbClr val="9D0000"/>
              </a:buClr>
              <a:defRPr sz="1400" i="0">
                <a:solidFill>
                  <a:schemeClr val="tx2"/>
                </a:solidFill>
              </a:defRPr>
            </a:lvl4pPr>
            <a:lvl5pPr marL="180000" indent="-180000">
              <a:lnSpc>
                <a:spcPct val="100000"/>
              </a:lnSpc>
              <a:buClr>
                <a:srgbClr val="9D0000"/>
              </a:buClr>
              <a:defRPr sz="1400" i="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3">
            <a:extLst>
              <a:ext uri="{FF2B5EF4-FFF2-40B4-BE49-F238E27FC236}">
                <a16:creationId xmlns="" xmlns:a16="http://schemas.microsoft.com/office/drawing/2014/main" id="{415564D0-8659-4746-BD61-2022D5A1571C}"/>
              </a:ext>
            </a:extLst>
          </p:cNvPr>
          <p:cNvSpPr>
            <a:spLocks noGrp="1"/>
          </p:cNvSpPr>
          <p:nvPr>
            <p:ph type="body" sz="half" idx="34" hasCustomPrompt="1"/>
          </p:nvPr>
        </p:nvSpPr>
        <p:spPr>
          <a:xfrm>
            <a:off x="1736174" y="2123251"/>
            <a:ext cx="2906220" cy="400978"/>
          </a:xfrm>
        </p:spPr>
        <p:txBody>
          <a:bodyPr>
            <a:normAutofit/>
          </a:bodyPr>
          <a:lstStyle>
            <a:lvl1pPr marL="0" indent="0" algn="l">
              <a:buNone/>
              <a:defRPr lang="en-US" sz="24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p>
        </p:txBody>
      </p:sp>
      <p:sp>
        <p:nvSpPr>
          <p:cNvPr id="22" name="Subtitle 2">
            <a:extLst>
              <a:ext uri="{FF2B5EF4-FFF2-40B4-BE49-F238E27FC236}">
                <a16:creationId xmlns="" xmlns:a16="http://schemas.microsoft.com/office/drawing/2014/main" id="{322C9944-3681-441A-BDB1-D9901BE86251}"/>
              </a:ext>
            </a:extLst>
          </p:cNvPr>
          <p:cNvSpPr>
            <a:spLocks noGrp="1"/>
          </p:cNvSpPr>
          <p:nvPr>
            <p:ph type="subTitle" idx="1" hasCustomPrompt="1"/>
          </p:nvPr>
        </p:nvSpPr>
        <p:spPr>
          <a:xfrm>
            <a:off x="1735358" y="2433516"/>
            <a:ext cx="2907035" cy="251428"/>
          </a:xfrm>
        </p:spPr>
        <p:txBody>
          <a:bodyPr>
            <a:normAutofit/>
          </a:bodyPr>
          <a:lstStyle>
            <a:lvl1pPr marL="0" indent="0" algn="l">
              <a:buNone/>
              <a:defRPr sz="1600"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text</a:t>
            </a:r>
          </a:p>
        </p:txBody>
      </p:sp>
      <p:sp>
        <p:nvSpPr>
          <p:cNvPr id="30" name="Rectangle 29">
            <a:extLst>
              <a:ext uri="{FF2B5EF4-FFF2-40B4-BE49-F238E27FC236}">
                <a16:creationId xmlns="" xmlns:a16="http://schemas.microsoft.com/office/drawing/2014/main" id="{FB03FB91-2842-4B1B-8AE9-E9D1FF269D35}"/>
              </a:ext>
            </a:extLst>
          </p:cNvPr>
          <p:cNvSpPr/>
          <p:nvPr userDrawn="1"/>
        </p:nvSpPr>
        <p:spPr>
          <a:xfrm>
            <a:off x="5137685" y="1952175"/>
            <a:ext cx="3106800" cy="841205"/>
          </a:xfrm>
          <a:prstGeom prst="rect">
            <a:avLst/>
          </a:prstGeom>
          <a:solidFill>
            <a:srgbClr val="00B0F0"/>
          </a:solid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1" name="Text Placeholder 12">
            <a:extLst>
              <a:ext uri="{FF2B5EF4-FFF2-40B4-BE49-F238E27FC236}">
                <a16:creationId xmlns="" xmlns:a16="http://schemas.microsoft.com/office/drawing/2014/main" id="{9616E1B6-498C-460B-AB62-AF81D52C4493}"/>
              </a:ext>
            </a:extLst>
          </p:cNvPr>
          <p:cNvSpPr>
            <a:spLocks noGrp="1"/>
          </p:cNvSpPr>
          <p:nvPr>
            <p:ph type="body" sz="quarter" idx="57"/>
          </p:nvPr>
        </p:nvSpPr>
        <p:spPr>
          <a:xfrm>
            <a:off x="5137363" y="2869418"/>
            <a:ext cx="3106800" cy="2599560"/>
          </a:xfrm>
        </p:spPr>
        <p:txBody>
          <a:bodyPr>
            <a:normAutofit/>
          </a:bodyPr>
          <a:lstStyle>
            <a:lvl1pPr marL="180000" indent="-180000" algn="l" defTabSz="914400" rtl="0" eaLnBrk="1" latinLnBrk="0" hangingPunct="1">
              <a:lnSpc>
                <a:spcPct val="100000"/>
              </a:lnSpc>
              <a:buClr>
                <a:srgbClr val="9D0000"/>
              </a:buClr>
              <a:buFont typeface="Arial" panose="020B0604020202020204" pitchFamily="34" charset="0"/>
              <a:buChar char="•"/>
              <a:defRPr lang="en-US" sz="1400" i="0" kern="1200" dirty="0" smtClean="0">
                <a:solidFill>
                  <a:schemeClr val="tx2"/>
                </a:solidFill>
                <a:latin typeface="+mn-lt"/>
                <a:ea typeface="+mn-ea"/>
                <a:cs typeface="+mn-cs"/>
              </a:defRPr>
            </a:lvl1pPr>
            <a:lvl2pPr marL="180000" indent="-180000" algn="l" defTabSz="914400" rtl="0" eaLnBrk="1" latinLnBrk="0" hangingPunct="1">
              <a:lnSpc>
                <a:spcPct val="100000"/>
              </a:lnSpc>
              <a:buClr>
                <a:srgbClr val="9D0000"/>
              </a:buClr>
              <a:buFont typeface="Arial" panose="020B0604020202020204" pitchFamily="34" charset="0"/>
              <a:buChar char="•"/>
              <a:defRPr lang="en-US" sz="1400" i="0" kern="1200" dirty="0" smtClean="0">
                <a:solidFill>
                  <a:schemeClr val="tx2"/>
                </a:solidFill>
                <a:latin typeface="+mn-lt"/>
                <a:ea typeface="+mn-ea"/>
                <a:cs typeface="+mn-cs"/>
              </a:defRPr>
            </a:lvl2pPr>
            <a:lvl3pPr marL="180000" indent="-180000" algn="l" defTabSz="914400" rtl="0" eaLnBrk="1" latinLnBrk="0" hangingPunct="1">
              <a:lnSpc>
                <a:spcPct val="100000"/>
              </a:lnSpc>
              <a:buClr>
                <a:srgbClr val="9D0000"/>
              </a:buClr>
              <a:buFont typeface="Arial" panose="020B0604020202020204" pitchFamily="34" charset="0"/>
              <a:buChar char="•"/>
              <a:defRPr lang="en-US" sz="1400" i="0" kern="1200" dirty="0" smtClean="0">
                <a:solidFill>
                  <a:schemeClr val="tx2"/>
                </a:solidFill>
                <a:latin typeface="+mn-lt"/>
                <a:ea typeface="+mn-ea"/>
                <a:cs typeface="+mn-cs"/>
              </a:defRPr>
            </a:lvl3pPr>
            <a:lvl4pPr marL="180000" indent="-180000" algn="l" defTabSz="914400" rtl="0" eaLnBrk="1" latinLnBrk="0" hangingPunct="1">
              <a:lnSpc>
                <a:spcPct val="100000"/>
              </a:lnSpc>
              <a:buClr>
                <a:srgbClr val="9D0000"/>
              </a:buClr>
              <a:buFont typeface="Arial" panose="020B0604020202020204" pitchFamily="34" charset="0"/>
              <a:buChar char="•"/>
              <a:defRPr lang="en-US" sz="1400" i="0" kern="1200" dirty="0" smtClean="0">
                <a:solidFill>
                  <a:schemeClr val="tx2"/>
                </a:solidFill>
                <a:latin typeface="+mn-lt"/>
                <a:ea typeface="+mn-ea"/>
                <a:cs typeface="+mn-cs"/>
              </a:defRPr>
            </a:lvl4pPr>
            <a:lvl5pPr marL="180000" indent="-180000" algn="l" defTabSz="914400" rtl="0" eaLnBrk="1" latinLnBrk="0" hangingPunct="1">
              <a:lnSpc>
                <a:spcPct val="100000"/>
              </a:lnSpc>
              <a:buClr>
                <a:srgbClr val="9D0000"/>
              </a:buClr>
              <a:buFont typeface="Arial" panose="020B0604020202020204" pitchFamily="34" charset="0"/>
              <a:buChar char="•"/>
              <a:defRPr lang="ru-RU" sz="1400" i="0" kern="1200" dirty="0">
                <a:solidFill>
                  <a:schemeClr val="tx2"/>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5" name="Rectangle 34">
            <a:extLst>
              <a:ext uri="{FF2B5EF4-FFF2-40B4-BE49-F238E27FC236}">
                <a16:creationId xmlns="" xmlns:a16="http://schemas.microsoft.com/office/drawing/2014/main" id="{5C441323-C1A6-4BDC-AC0A-1EFAFD9BB852}"/>
              </a:ext>
            </a:extLst>
          </p:cNvPr>
          <p:cNvSpPr/>
          <p:nvPr userDrawn="1"/>
        </p:nvSpPr>
        <p:spPr>
          <a:xfrm>
            <a:off x="8728021" y="1952175"/>
            <a:ext cx="3106800" cy="841205"/>
          </a:xfrm>
          <a:prstGeom prst="rect">
            <a:avLst/>
          </a:prstGeom>
          <a:solidFill>
            <a:srgbClr val="00B0F0"/>
          </a:solid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6" name="Text Placeholder 12">
            <a:extLst>
              <a:ext uri="{FF2B5EF4-FFF2-40B4-BE49-F238E27FC236}">
                <a16:creationId xmlns="" xmlns:a16="http://schemas.microsoft.com/office/drawing/2014/main" id="{BDD3F4DF-AE9A-4210-B425-69CEFF021075}"/>
              </a:ext>
            </a:extLst>
          </p:cNvPr>
          <p:cNvSpPr>
            <a:spLocks noGrp="1"/>
          </p:cNvSpPr>
          <p:nvPr>
            <p:ph type="body" sz="quarter" idx="59"/>
          </p:nvPr>
        </p:nvSpPr>
        <p:spPr>
          <a:xfrm>
            <a:off x="8727699" y="2869418"/>
            <a:ext cx="3106800" cy="2599560"/>
          </a:xfrm>
        </p:spPr>
        <p:txBody>
          <a:bodyPr>
            <a:normAutofit/>
          </a:bodyPr>
          <a:lstStyle>
            <a:lvl1pPr marL="180000" indent="-180000" algn="l" defTabSz="914400" rtl="0" eaLnBrk="1" latinLnBrk="0" hangingPunct="1">
              <a:lnSpc>
                <a:spcPct val="100000"/>
              </a:lnSpc>
              <a:buClr>
                <a:srgbClr val="9D0000"/>
              </a:buClr>
              <a:buFont typeface="Arial" panose="020B0604020202020204" pitchFamily="34" charset="0"/>
              <a:buChar char="•"/>
              <a:defRPr lang="en-US" sz="1400" i="0" kern="1200" dirty="0" smtClean="0">
                <a:solidFill>
                  <a:schemeClr val="tx2"/>
                </a:solidFill>
                <a:latin typeface="+mn-lt"/>
                <a:ea typeface="+mn-ea"/>
                <a:cs typeface="+mn-cs"/>
              </a:defRPr>
            </a:lvl1pPr>
            <a:lvl2pPr marL="180000" indent="-180000" algn="l" defTabSz="914400" rtl="0" eaLnBrk="1" latinLnBrk="0" hangingPunct="1">
              <a:lnSpc>
                <a:spcPct val="100000"/>
              </a:lnSpc>
              <a:buClr>
                <a:srgbClr val="9D0000"/>
              </a:buClr>
              <a:buFont typeface="Arial" panose="020B0604020202020204" pitchFamily="34" charset="0"/>
              <a:buChar char="•"/>
              <a:defRPr lang="en-US" sz="1400" i="0" kern="1200" dirty="0" smtClean="0">
                <a:solidFill>
                  <a:schemeClr val="tx2"/>
                </a:solidFill>
                <a:latin typeface="+mn-lt"/>
                <a:ea typeface="+mn-ea"/>
                <a:cs typeface="+mn-cs"/>
              </a:defRPr>
            </a:lvl2pPr>
            <a:lvl3pPr marL="180000" indent="-180000" algn="l" defTabSz="914400" rtl="0" eaLnBrk="1" latinLnBrk="0" hangingPunct="1">
              <a:lnSpc>
                <a:spcPct val="100000"/>
              </a:lnSpc>
              <a:buClr>
                <a:srgbClr val="9D0000"/>
              </a:buClr>
              <a:buFont typeface="Arial" panose="020B0604020202020204" pitchFamily="34" charset="0"/>
              <a:buChar char="•"/>
              <a:defRPr lang="en-US" sz="1400" i="0" kern="1200" dirty="0" smtClean="0">
                <a:solidFill>
                  <a:schemeClr val="tx2"/>
                </a:solidFill>
                <a:latin typeface="+mn-lt"/>
                <a:ea typeface="+mn-ea"/>
                <a:cs typeface="+mn-cs"/>
              </a:defRPr>
            </a:lvl3pPr>
            <a:lvl4pPr marL="180000" indent="-180000" algn="l" defTabSz="914400" rtl="0" eaLnBrk="1" latinLnBrk="0" hangingPunct="1">
              <a:lnSpc>
                <a:spcPct val="100000"/>
              </a:lnSpc>
              <a:buClr>
                <a:srgbClr val="9D0000"/>
              </a:buClr>
              <a:buFont typeface="Arial" panose="020B0604020202020204" pitchFamily="34" charset="0"/>
              <a:buChar char="•"/>
              <a:defRPr lang="en-US" sz="1400" i="0" kern="1200" dirty="0" smtClean="0">
                <a:solidFill>
                  <a:schemeClr val="tx2"/>
                </a:solidFill>
                <a:latin typeface="+mn-lt"/>
                <a:ea typeface="+mn-ea"/>
                <a:cs typeface="+mn-cs"/>
              </a:defRPr>
            </a:lvl4pPr>
            <a:lvl5pPr marL="180000" indent="-180000" algn="l" defTabSz="914400" rtl="0" eaLnBrk="1" latinLnBrk="0" hangingPunct="1">
              <a:lnSpc>
                <a:spcPct val="100000"/>
              </a:lnSpc>
              <a:buClr>
                <a:srgbClr val="9D0000"/>
              </a:buClr>
              <a:buFont typeface="Arial" panose="020B0604020202020204" pitchFamily="34" charset="0"/>
              <a:buChar char="•"/>
              <a:defRPr lang="ru-RU" sz="1400" i="0" kern="1200" dirty="0">
                <a:solidFill>
                  <a:schemeClr val="tx2"/>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3" name="Text Placeholder 3">
            <a:extLst>
              <a:ext uri="{FF2B5EF4-FFF2-40B4-BE49-F238E27FC236}">
                <a16:creationId xmlns="" xmlns:a16="http://schemas.microsoft.com/office/drawing/2014/main" id="{DE83707A-ED46-4701-A2DF-CAF67EC69C0D}"/>
              </a:ext>
            </a:extLst>
          </p:cNvPr>
          <p:cNvSpPr>
            <a:spLocks noGrp="1"/>
          </p:cNvSpPr>
          <p:nvPr>
            <p:ph type="body" sz="half" idx="60" hasCustomPrompt="1"/>
          </p:nvPr>
        </p:nvSpPr>
        <p:spPr>
          <a:xfrm>
            <a:off x="5337449" y="2123251"/>
            <a:ext cx="2906220" cy="400978"/>
          </a:xfrm>
        </p:spPr>
        <p:txBody>
          <a:bodyPr>
            <a:normAutofit/>
          </a:bodyPr>
          <a:lstStyle>
            <a:lvl1pPr marL="0" indent="0" algn="l">
              <a:buNone/>
              <a:defRPr lang="en-US" sz="24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p>
        </p:txBody>
      </p:sp>
      <p:sp>
        <p:nvSpPr>
          <p:cNvPr id="45" name="Text Placeholder 3">
            <a:extLst>
              <a:ext uri="{FF2B5EF4-FFF2-40B4-BE49-F238E27FC236}">
                <a16:creationId xmlns="" xmlns:a16="http://schemas.microsoft.com/office/drawing/2014/main" id="{79E3F99B-4600-4E33-94D7-64D008878A7E}"/>
              </a:ext>
            </a:extLst>
          </p:cNvPr>
          <p:cNvSpPr>
            <a:spLocks noGrp="1"/>
          </p:cNvSpPr>
          <p:nvPr>
            <p:ph type="body" sz="half" idx="61" hasCustomPrompt="1"/>
          </p:nvPr>
        </p:nvSpPr>
        <p:spPr>
          <a:xfrm>
            <a:off x="8928279" y="2123251"/>
            <a:ext cx="2906220" cy="400978"/>
          </a:xfrm>
        </p:spPr>
        <p:txBody>
          <a:bodyPr>
            <a:normAutofit/>
          </a:bodyPr>
          <a:lstStyle>
            <a:lvl1pPr marL="0" indent="0" algn="l">
              <a:buNone/>
              <a:defRPr lang="en-US" sz="24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p>
        </p:txBody>
      </p:sp>
      <p:sp>
        <p:nvSpPr>
          <p:cNvPr id="12" name="Text Placeholder 11">
            <a:extLst>
              <a:ext uri="{FF2B5EF4-FFF2-40B4-BE49-F238E27FC236}">
                <a16:creationId xmlns="" xmlns:a16="http://schemas.microsoft.com/office/drawing/2014/main" id="{1C632C55-1D14-4AE5-91FB-49DA76045810}"/>
              </a:ext>
            </a:extLst>
          </p:cNvPr>
          <p:cNvSpPr>
            <a:spLocks noGrp="1"/>
          </p:cNvSpPr>
          <p:nvPr>
            <p:ph type="body" sz="quarter" idx="62" hasCustomPrompt="1"/>
          </p:nvPr>
        </p:nvSpPr>
        <p:spPr>
          <a:xfrm>
            <a:off x="5337449" y="2432944"/>
            <a:ext cx="2919600" cy="252000"/>
          </a:xfrm>
        </p:spPr>
        <p:txBody>
          <a:bodyPr>
            <a:noAutofit/>
          </a:bodyPr>
          <a:lstStyle>
            <a:lvl1pPr marL="0" indent="0">
              <a:buNone/>
              <a:defRPr lang="en-US" sz="1600" i="0" kern="1200" dirty="0" smtClean="0">
                <a:solidFill>
                  <a:schemeClr val="tx2"/>
                </a:solidFill>
                <a:latin typeface="+mn-lt"/>
                <a:ea typeface="+mn-ea"/>
                <a:cs typeface="+mn-cs"/>
              </a:defRPr>
            </a:lvl1pPr>
            <a:lvl2pPr>
              <a:defRPr lang="en-US" sz="1600" i="1" kern="1200" dirty="0" smtClean="0">
                <a:solidFill>
                  <a:srgbClr val="8D6347"/>
                </a:solidFill>
                <a:latin typeface="+mn-lt"/>
                <a:ea typeface="+mn-ea"/>
                <a:cs typeface="+mn-cs"/>
              </a:defRPr>
            </a:lvl2pPr>
            <a:lvl3pPr>
              <a:defRPr lang="en-US" sz="1600" i="1" kern="1200" dirty="0" smtClean="0">
                <a:solidFill>
                  <a:srgbClr val="8D6347"/>
                </a:solidFill>
                <a:latin typeface="+mn-lt"/>
                <a:ea typeface="+mn-ea"/>
                <a:cs typeface="+mn-cs"/>
              </a:defRPr>
            </a:lvl3pPr>
            <a:lvl4pPr>
              <a:defRPr lang="en-US" sz="1600" i="1" kern="1200" dirty="0" smtClean="0">
                <a:solidFill>
                  <a:srgbClr val="8D6347"/>
                </a:solidFill>
                <a:latin typeface="+mn-lt"/>
                <a:ea typeface="+mn-ea"/>
                <a:cs typeface="+mn-cs"/>
              </a:defRPr>
            </a:lvl4pPr>
            <a:lvl5pPr>
              <a:defRPr lang="ru-RU" sz="1600" i="1" kern="1200" dirty="0">
                <a:solidFill>
                  <a:srgbClr val="8D6347"/>
                </a:solidFill>
                <a:latin typeface="+mn-lt"/>
                <a:ea typeface="+mn-ea"/>
                <a:cs typeface="+mn-cs"/>
              </a:defRPr>
            </a:lvl5pPr>
          </a:lstStyle>
          <a:p>
            <a:pPr lvl="0"/>
            <a:r>
              <a:rPr lang="en-US" noProof="0"/>
              <a:t>Click to Edit Master text</a:t>
            </a:r>
          </a:p>
        </p:txBody>
      </p:sp>
      <p:sp>
        <p:nvSpPr>
          <p:cNvPr id="46" name="Text Placeholder 11">
            <a:extLst>
              <a:ext uri="{FF2B5EF4-FFF2-40B4-BE49-F238E27FC236}">
                <a16:creationId xmlns="" xmlns:a16="http://schemas.microsoft.com/office/drawing/2014/main" id="{52665BC8-C66B-455F-8D42-C0B89951FC6B}"/>
              </a:ext>
            </a:extLst>
          </p:cNvPr>
          <p:cNvSpPr>
            <a:spLocks noGrp="1"/>
          </p:cNvSpPr>
          <p:nvPr>
            <p:ph type="body" sz="quarter" idx="63" hasCustomPrompt="1"/>
          </p:nvPr>
        </p:nvSpPr>
        <p:spPr>
          <a:xfrm>
            <a:off x="8928279" y="2432944"/>
            <a:ext cx="2919600" cy="252000"/>
          </a:xfrm>
        </p:spPr>
        <p:txBody>
          <a:bodyPr>
            <a:noAutofit/>
          </a:bodyPr>
          <a:lstStyle>
            <a:lvl1pPr marL="0" indent="0">
              <a:buNone/>
              <a:defRPr lang="en-US" sz="1600" i="0" kern="1200" dirty="0" smtClean="0">
                <a:solidFill>
                  <a:schemeClr val="tx2"/>
                </a:solidFill>
                <a:latin typeface="+mn-lt"/>
                <a:ea typeface="+mn-ea"/>
                <a:cs typeface="+mn-cs"/>
              </a:defRPr>
            </a:lvl1pPr>
            <a:lvl2pPr>
              <a:defRPr lang="en-US" sz="1600" i="1" kern="1200" dirty="0" smtClean="0">
                <a:solidFill>
                  <a:srgbClr val="8D6347"/>
                </a:solidFill>
                <a:latin typeface="+mn-lt"/>
                <a:ea typeface="+mn-ea"/>
                <a:cs typeface="+mn-cs"/>
              </a:defRPr>
            </a:lvl2pPr>
            <a:lvl3pPr>
              <a:defRPr lang="en-US" sz="1600" i="1" kern="1200" dirty="0" smtClean="0">
                <a:solidFill>
                  <a:srgbClr val="8D6347"/>
                </a:solidFill>
                <a:latin typeface="+mn-lt"/>
                <a:ea typeface="+mn-ea"/>
                <a:cs typeface="+mn-cs"/>
              </a:defRPr>
            </a:lvl3pPr>
            <a:lvl4pPr>
              <a:defRPr lang="en-US" sz="1600" i="1" kern="1200" dirty="0" smtClean="0">
                <a:solidFill>
                  <a:srgbClr val="8D6347"/>
                </a:solidFill>
                <a:latin typeface="+mn-lt"/>
                <a:ea typeface="+mn-ea"/>
                <a:cs typeface="+mn-cs"/>
              </a:defRPr>
            </a:lvl4pPr>
            <a:lvl5pPr>
              <a:defRPr lang="ru-RU" sz="1600" i="1" kern="1200" dirty="0">
                <a:solidFill>
                  <a:srgbClr val="8D6347"/>
                </a:solidFill>
                <a:latin typeface="+mn-lt"/>
                <a:ea typeface="+mn-ea"/>
                <a:cs typeface="+mn-cs"/>
              </a:defRPr>
            </a:lvl5pPr>
          </a:lstStyle>
          <a:p>
            <a:pPr lvl="0"/>
            <a:r>
              <a:rPr lang="en-US" noProof="0"/>
              <a:t>Click to Edit Master text</a:t>
            </a:r>
          </a:p>
        </p:txBody>
      </p:sp>
    </p:spTree>
    <p:extLst>
      <p:ext uri="{BB962C8B-B14F-4D97-AF65-F5344CB8AC3E}">
        <p14:creationId xmlns:p14="http://schemas.microsoft.com/office/powerpoint/2010/main" val="181649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normAutofit/>
          </a:bodyPr>
          <a:lstStyle>
            <a:lvl1pPr algn="r">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E980DF-14C6-4ED2-A0BE-8FE642BA90C3}" type="datetime1">
              <a:rPr lang="en-GB" noProof="0" smtClean="0"/>
              <a:t>14/02/2021</a:t>
            </a:fld>
            <a:endParaRPr lang="en-US" noProof="0" dirty="0"/>
          </a:p>
        </p:txBody>
      </p:sp>
      <p:sp>
        <p:nvSpPr>
          <p:cNvPr id="5" name="Footer Placeholder 4"/>
          <p:cNvSpPr>
            <a:spLocks noGrp="1"/>
          </p:cNvSpPr>
          <p:nvPr>
            <p:ph type="ftr" sz="quarter" idx="11"/>
          </p:nvPr>
        </p:nvSpPr>
        <p:spPr/>
        <p:txBody>
          <a:bodyPr/>
          <a:lstStyle/>
          <a:p>
            <a:r>
              <a:rPr lang="en-US" noProof="0" smtClean="0"/>
              <a:t>START-UPS/0618/0049–RESTART 2016–2020</a:t>
            </a:r>
            <a:endParaRPr lang="en-US" noProof="0" dirty="0"/>
          </a:p>
        </p:txBody>
      </p:sp>
      <p:sp>
        <p:nvSpPr>
          <p:cNvPr id="6" name="Slide Number Placeholder 5"/>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spTree>
    <p:extLst>
      <p:ext uri="{BB962C8B-B14F-4D97-AF65-F5344CB8AC3E}">
        <p14:creationId xmlns:p14="http://schemas.microsoft.com/office/powerpoint/2010/main" val="1638406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mparison with Log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17C2F7-CB66-4CB8-B26F-7B3C64D575E4}"/>
              </a:ext>
            </a:extLst>
          </p:cNvPr>
          <p:cNvSpPr>
            <a:spLocks noGrp="1"/>
          </p:cNvSpPr>
          <p:nvPr>
            <p:ph type="title" hasCustomPrompt="1"/>
          </p:nvPr>
        </p:nvSpPr>
        <p:spPr>
          <a:xfrm>
            <a:off x="1494970" y="757392"/>
            <a:ext cx="9303659" cy="704696"/>
          </a:xfrm>
        </p:spPr>
        <p:txBody>
          <a:bodyPr anchor="b" anchorCtr="0"/>
          <a:lstStyle>
            <a:lvl1pPr algn="ctr">
              <a:defRPr/>
            </a:lvl1pPr>
          </a:lstStyle>
          <a:p>
            <a:r>
              <a:rPr lang="en-US" noProof="0"/>
              <a:t>CLICK TO EDIT MASTER TITLE STYLE</a:t>
            </a:r>
          </a:p>
        </p:txBody>
      </p:sp>
      <p:sp>
        <p:nvSpPr>
          <p:cNvPr id="3" name="Content Placeholder 2">
            <a:extLst>
              <a:ext uri="{FF2B5EF4-FFF2-40B4-BE49-F238E27FC236}">
                <a16:creationId xmlns="" xmlns:a16="http://schemas.microsoft.com/office/drawing/2014/main" id="{379FEDE1-14F2-46B9-85D8-8B68DB5F2E57}"/>
              </a:ext>
            </a:extLst>
          </p:cNvPr>
          <p:cNvSpPr>
            <a:spLocks noGrp="1"/>
          </p:cNvSpPr>
          <p:nvPr>
            <p:ph sz="half" idx="1"/>
          </p:nvPr>
        </p:nvSpPr>
        <p:spPr>
          <a:xfrm>
            <a:off x="1447805" y="2299110"/>
            <a:ext cx="5220000" cy="3267502"/>
          </a:xfrm>
        </p:spPr>
        <p:txBody>
          <a:bodyPr>
            <a:normAutofit/>
          </a:bodyPr>
          <a:lstStyle>
            <a:lvl1pPr marL="0" indent="0">
              <a:lnSpc>
                <a:spcPct val="100000"/>
              </a:lnSpc>
              <a:spcBef>
                <a:spcPts val="600"/>
              </a:spcBef>
              <a:buClr>
                <a:srgbClr val="9D0000"/>
              </a:buClr>
              <a:buFont typeface="Arial" panose="020B0604020202020204" pitchFamily="34" charset="0"/>
              <a:buNone/>
              <a:defRPr sz="1600" i="0">
                <a:solidFill>
                  <a:schemeClr val="tx1"/>
                </a:solidFill>
              </a:defRPr>
            </a:lvl1pPr>
          </a:lstStyle>
          <a:p>
            <a:pPr lvl="0"/>
            <a:r>
              <a:rPr lang="en-US" noProof="0" smtClean="0"/>
              <a:t>Click to edit Master text styles</a:t>
            </a:r>
          </a:p>
        </p:txBody>
      </p:sp>
      <p:sp>
        <p:nvSpPr>
          <p:cNvPr id="5" name="Date Placeholder 4">
            <a:extLst>
              <a:ext uri="{FF2B5EF4-FFF2-40B4-BE49-F238E27FC236}">
                <a16:creationId xmlns="" xmlns:a16="http://schemas.microsoft.com/office/drawing/2014/main" id="{F8784BEA-5E31-4B76-8435-68BD500D0BF5}"/>
              </a:ext>
            </a:extLst>
          </p:cNvPr>
          <p:cNvSpPr>
            <a:spLocks noGrp="1"/>
          </p:cNvSpPr>
          <p:nvPr>
            <p:ph type="dt" sz="half" idx="10"/>
          </p:nvPr>
        </p:nvSpPr>
        <p:spPr/>
        <p:txBody>
          <a:bodyPr/>
          <a:lstStyle/>
          <a:p>
            <a:fld id="{9DCBAAF2-69BB-4E6E-89F7-01C5B94E4087}" type="datetime1">
              <a:rPr lang="en-GB" noProof="0" smtClean="0"/>
              <a:t>14/02/2021</a:t>
            </a:fld>
            <a:endParaRPr lang="en-US" noProof="0" dirty="0"/>
          </a:p>
        </p:txBody>
      </p:sp>
      <p:sp>
        <p:nvSpPr>
          <p:cNvPr id="6" name="Footer Placeholder 5">
            <a:extLst>
              <a:ext uri="{FF2B5EF4-FFF2-40B4-BE49-F238E27FC236}">
                <a16:creationId xmlns="" xmlns:a16="http://schemas.microsoft.com/office/drawing/2014/main" id="{E419BEDD-A744-40CE-9FA6-391AD6FC33CD}"/>
              </a:ext>
            </a:extLst>
          </p:cNvPr>
          <p:cNvSpPr>
            <a:spLocks noGrp="1"/>
          </p:cNvSpPr>
          <p:nvPr>
            <p:ph type="ftr" sz="quarter" idx="11"/>
          </p:nvPr>
        </p:nvSpPr>
        <p:spPr/>
        <p:txBody>
          <a:bodyPr/>
          <a:lstStyle/>
          <a:p>
            <a:r>
              <a:rPr lang="en-US" noProof="0" smtClean="0"/>
              <a:t>START-UPS/0618/0049–RESTART 2016–2020</a:t>
            </a:r>
            <a:endParaRPr lang="en-US" noProof="0" dirty="0"/>
          </a:p>
        </p:txBody>
      </p:sp>
      <p:sp>
        <p:nvSpPr>
          <p:cNvPr id="7" name="Slide Number Placeholder 6">
            <a:extLst>
              <a:ext uri="{FF2B5EF4-FFF2-40B4-BE49-F238E27FC236}">
                <a16:creationId xmlns="" xmlns:a16="http://schemas.microsoft.com/office/drawing/2014/main" id="{C093815F-F490-4307-9E87-AAF436C71A68}"/>
              </a:ext>
            </a:extLst>
          </p:cNvPr>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cxnSp>
        <p:nvCxnSpPr>
          <p:cNvPr id="9" name="Straight Connector 8">
            <a:extLst>
              <a:ext uri="{FF2B5EF4-FFF2-40B4-BE49-F238E27FC236}">
                <a16:creationId xmlns="" xmlns:a16="http://schemas.microsoft.com/office/drawing/2014/main" id="{D39C86C5-91F0-4083-8CE5-1B547E5FEA06}"/>
              </a:ext>
            </a:extLst>
          </p:cNvPr>
          <p:cNvCxnSpPr/>
          <p:nvPr userDrawn="1"/>
        </p:nvCxnSpPr>
        <p:spPr>
          <a:xfrm>
            <a:off x="3738000" y="1554169"/>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14" name="Text Placeholder 40">
            <a:extLst>
              <a:ext uri="{FF2B5EF4-FFF2-40B4-BE49-F238E27FC236}">
                <a16:creationId xmlns="" xmlns:a16="http://schemas.microsoft.com/office/drawing/2014/main" id="{2E228B39-E69E-4928-A3B9-E0820CF9C197}"/>
              </a:ext>
            </a:extLst>
          </p:cNvPr>
          <p:cNvSpPr>
            <a:spLocks noGrp="1"/>
          </p:cNvSpPr>
          <p:nvPr>
            <p:ph type="body" sz="quarter" idx="49"/>
          </p:nvPr>
        </p:nvSpPr>
        <p:spPr>
          <a:xfrm>
            <a:off x="1447805" y="1893552"/>
            <a:ext cx="5220000" cy="343264"/>
          </a:xfrm>
        </p:spPr>
        <p:txBody>
          <a:bodyPr>
            <a:noAutofit/>
          </a:bodyPr>
          <a:lstStyle>
            <a:lvl1pPr marL="0" indent="0">
              <a:lnSpc>
                <a:spcPct val="100000"/>
              </a:lnSpc>
              <a:spcBef>
                <a:spcPts val="600"/>
              </a:spcBef>
              <a:buNone/>
              <a:defRPr sz="2400" b="1" i="0">
                <a:solidFill>
                  <a:schemeClr val="tx1"/>
                </a:solidFill>
                <a:latin typeface="+mj-lt"/>
              </a:defRPr>
            </a:lvl1pPr>
            <a:lvl2pPr marL="457200" indent="0">
              <a:buNone/>
              <a:defRPr/>
            </a:lvl2pPr>
          </a:lstStyle>
          <a:p>
            <a:pPr lvl="0"/>
            <a:r>
              <a:rPr lang="en-US" noProof="0" smtClean="0"/>
              <a:t>Click to edit Master text styles</a:t>
            </a:r>
          </a:p>
        </p:txBody>
      </p:sp>
      <p:sp>
        <p:nvSpPr>
          <p:cNvPr id="20" name="Text Placeholder 40">
            <a:extLst>
              <a:ext uri="{FF2B5EF4-FFF2-40B4-BE49-F238E27FC236}">
                <a16:creationId xmlns="" xmlns:a16="http://schemas.microsoft.com/office/drawing/2014/main" id="{DB13281D-9A7C-4ED9-86E0-B903E8AE724B}"/>
              </a:ext>
            </a:extLst>
          </p:cNvPr>
          <p:cNvSpPr>
            <a:spLocks noGrp="1"/>
          </p:cNvSpPr>
          <p:nvPr>
            <p:ph type="body" sz="quarter" idx="52"/>
          </p:nvPr>
        </p:nvSpPr>
        <p:spPr>
          <a:xfrm>
            <a:off x="6743405" y="1893552"/>
            <a:ext cx="5220000" cy="343264"/>
          </a:xfrm>
        </p:spPr>
        <p:txBody>
          <a:bodyPr>
            <a:noAutofit/>
          </a:bodyPr>
          <a:lstStyle>
            <a:lvl1pPr marL="0" indent="0">
              <a:lnSpc>
                <a:spcPct val="100000"/>
              </a:lnSpc>
              <a:spcBef>
                <a:spcPts val="600"/>
              </a:spcBef>
              <a:buNone/>
              <a:defRPr sz="2400" b="1" i="0">
                <a:solidFill>
                  <a:schemeClr val="tx1"/>
                </a:solidFill>
                <a:latin typeface="+mj-lt"/>
              </a:defRPr>
            </a:lvl1pPr>
            <a:lvl2pPr marL="457200" indent="0">
              <a:buNone/>
              <a:defRPr/>
            </a:lvl2pPr>
          </a:lstStyle>
          <a:p>
            <a:pPr lvl="0"/>
            <a:r>
              <a:rPr lang="en-US" noProof="0" smtClean="0"/>
              <a:t>Click to edit Master text styles</a:t>
            </a:r>
          </a:p>
        </p:txBody>
      </p:sp>
      <p:sp>
        <p:nvSpPr>
          <p:cNvPr id="16" name="Content Placeholder 2">
            <a:extLst>
              <a:ext uri="{FF2B5EF4-FFF2-40B4-BE49-F238E27FC236}">
                <a16:creationId xmlns="" xmlns:a16="http://schemas.microsoft.com/office/drawing/2014/main" id="{609833F7-F057-48CB-9D76-2CA2BC07E553}"/>
              </a:ext>
            </a:extLst>
          </p:cNvPr>
          <p:cNvSpPr>
            <a:spLocks noGrp="1"/>
          </p:cNvSpPr>
          <p:nvPr>
            <p:ph sz="half" idx="57"/>
          </p:nvPr>
        </p:nvSpPr>
        <p:spPr>
          <a:xfrm>
            <a:off x="6743405" y="2299110"/>
            <a:ext cx="5220000" cy="3267502"/>
          </a:xfrm>
        </p:spPr>
        <p:txBody>
          <a:bodyPr>
            <a:normAutofit/>
          </a:bodyPr>
          <a:lstStyle>
            <a:lvl1pPr marL="0" indent="0">
              <a:lnSpc>
                <a:spcPct val="100000"/>
              </a:lnSpc>
              <a:spcBef>
                <a:spcPts val="600"/>
              </a:spcBef>
              <a:buClr>
                <a:srgbClr val="9D0000"/>
              </a:buClr>
              <a:buFont typeface="Arial" panose="020B0604020202020204" pitchFamily="34" charset="0"/>
              <a:buNone/>
              <a:defRPr sz="1600" i="0">
                <a:solidFill>
                  <a:schemeClr val="tx1"/>
                </a:solidFill>
              </a:defRPr>
            </a:lvl1pPr>
          </a:lstStyle>
          <a:p>
            <a:pPr lvl="0"/>
            <a:r>
              <a:rPr lang="en-US" noProof="0" smtClean="0"/>
              <a:t>Click to edit Master text styles</a:t>
            </a:r>
          </a:p>
        </p:txBody>
      </p:sp>
    </p:spTree>
    <p:extLst>
      <p:ext uri="{BB962C8B-B14F-4D97-AF65-F5344CB8AC3E}">
        <p14:creationId xmlns:p14="http://schemas.microsoft.com/office/powerpoint/2010/main" val="238808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42" name="Rectangle 41" descr="Brush stroke spot">
            <a:extLst>
              <a:ext uri="{FF2B5EF4-FFF2-40B4-BE49-F238E27FC236}">
                <a16:creationId xmlns="" xmlns:a16="http://schemas.microsoft.com/office/drawing/2014/main" id="{5E9B7E8C-EA81-4F11-B6B4-4C6D0883E361}"/>
              </a:ext>
            </a:extLst>
          </p:cNvPr>
          <p:cNvSpPr/>
          <p:nvPr userDrawn="1"/>
        </p:nvSpPr>
        <p:spPr>
          <a:xfrm>
            <a:off x="14522" y="2554816"/>
            <a:ext cx="12192000" cy="1033272"/>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l="-2613" t="-436" r="-2613" b="-4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49" name="Straight Connector 48">
            <a:extLst>
              <a:ext uri="{FF2B5EF4-FFF2-40B4-BE49-F238E27FC236}">
                <a16:creationId xmlns="" xmlns:a16="http://schemas.microsoft.com/office/drawing/2014/main" id="{A22D2062-91DE-4F9D-8979-5E7B70BB4D5C}"/>
              </a:ext>
            </a:extLst>
          </p:cNvPr>
          <p:cNvCxnSpPr/>
          <p:nvPr userDrawn="1"/>
        </p:nvCxnSpPr>
        <p:spPr>
          <a:xfrm>
            <a:off x="1444694" y="3058752"/>
            <a:ext cx="886825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 xmlns:a16="http://schemas.microsoft.com/office/drawing/2014/main" id="{4EB635A0-8647-462E-8EFA-7972F5298BA4}"/>
              </a:ext>
            </a:extLst>
          </p:cNvPr>
          <p:cNvSpPr/>
          <p:nvPr userDrawn="1"/>
        </p:nvSpPr>
        <p:spPr>
          <a:xfrm>
            <a:off x="7742598" y="2515014"/>
            <a:ext cx="1105200" cy="1105200"/>
          </a:xfrm>
          <a:prstGeom prst="ellipse">
            <a:avLst/>
          </a:prstGeom>
          <a:solidFill>
            <a:srgbClr val="00B0F0"/>
          </a:solid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7" name="Oval 46">
            <a:extLst>
              <a:ext uri="{FF2B5EF4-FFF2-40B4-BE49-F238E27FC236}">
                <a16:creationId xmlns="" xmlns:a16="http://schemas.microsoft.com/office/drawing/2014/main" id="{85070A80-8F0E-4B18-B219-F60856841BC5}"/>
              </a:ext>
            </a:extLst>
          </p:cNvPr>
          <p:cNvSpPr/>
          <p:nvPr userDrawn="1"/>
        </p:nvSpPr>
        <p:spPr>
          <a:xfrm>
            <a:off x="5556053" y="2515014"/>
            <a:ext cx="1105200" cy="1105200"/>
          </a:xfrm>
          <a:prstGeom prst="ellipse">
            <a:avLst/>
          </a:prstGeom>
          <a:solidFill>
            <a:srgbClr val="00B0F0"/>
          </a:solid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8" name="Oval 47">
            <a:extLst>
              <a:ext uri="{FF2B5EF4-FFF2-40B4-BE49-F238E27FC236}">
                <a16:creationId xmlns="" xmlns:a16="http://schemas.microsoft.com/office/drawing/2014/main" id="{ECAA45C4-93C9-4DB5-B9C6-4767D32E7D4F}"/>
              </a:ext>
            </a:extLst>
          </p:cNvPr>
          <p:cNvSpPr/>
          <p:nvPr userDrawn="1"/>
        </p:nvSpPr>
        <p:spPr>
          <a:xfrm>
            <a:off x="3369509" y="2515014"/>
            <a:ext cx="1105200" cy="1105200"/>
          </a:xfrm>
          <a:prstGeom prst="ellipse">
            <a:avLst/>
          </a:prstGeom>
          <a:solidFill>
            <a:srgbClr val="00B0F0"/>
          </a:solid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5" name="Oval 44">
            <a:extLst>
              <a:ext uri="{FF2B5EF4-FFF2-40B4-BE49-F238E27FC236}">
                <a16:creationId xmlns="" xmlns:a16="http://schemas.microsoft.com/office/drawing/2014/main" id="{E5C9AF58-99E9-4922-BA5A-693C45628310}"/>
              </a:ext>
            </a:extLst>
          </p:cNvPr>
          <p:cNvSpPr/>
          <p:nvPr userDrawn="1"/>
        </p:nvSpPr>
        <p:spPr>
          <a:xfrm>
            <a:off x="9929142" y="2515014"/>
            <a:ext cx="1105200" cy="1105200"/>
          </a:xfrm>
          <a:prstGeom prst="ellipse">
            <a:avLst/>
          </a:prstGeom>
          <a:solidFill>
            <a:srgbClr val="00B0F0"/>
          </a:solid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3" name="Oval 42">
            <a:extLst>
              <a:ext uri="{FF2B5EF4-FFF2-40B4-BE49-F238E27FC236}">
                <a16:creationId xmlns="" xmlns:a16="http://schemas.microsoft.com/office/drawing/2014/main" id="{71CAE0A3-2A25-4785-8E62-7CAA552DB48C}"/>
              </a:ext>
            </a:extLst>
          </p:cNvPr>
          <p:cNvSpPr/>
          <p:nvPr userDrawn="1"/>
        </p:nvSpPr>
        <p:spPr>
          <a:xfrm>
            <a:off x="1182964" y="2515014"/>
            <a:ext cx="1105200" cy="1105200"/>
          </a:xfrm>
          <a:prstGeom prst="ellipse">
            <a:avLst/>
          </a:prstGeom>
          <a:solidFill>
            <a:srgbClr val="00B0F0"/>
          </a:solid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 xmlns:a16="http://schemas.microsoft.com/office/drawing/2014/main" id="{E117C2F7-CB66-4CB8-B26F-7B3C64D575E4}"/>
              </a:ext>
            </a:extLst>
          </p:cNvPr>
          <p:cNvSpPr>
            <a:spLocks noGrp="1"/>
          </p:cNvSpPr>
          <p:nvPr>
            <p:ph type="title" hasCustomPrompt="1"/>
          </p:nvPr>
        </p:nvSpPr>
        <p:spPr>
          <a:xfrm>
            <a:off x="1553034" y="757392"/>
            <a:ext cx="9800771" cy="704696"/>
          </a:xfrm>
        </p:spPr>
        <p:txBody>
          <a:bodyPr anchor="b" anchorCtr="0"/>
          <a:lstStyle>
            <a:lvl1pPr algn="ctr">
              <a:defRPr>
                <a:solidFill>
                  <a:schemeClr val="tx1"/>
                </a:solidFill>
              </a:defRPr>
            </a:lvl1pPr>
          </a:lstStyle>
          <a:p>
            <a:r>
              <a:rPr lang="en-US" noProof="0"/>
              <a:t>CLICK TO EDIT MASTER TITLE STYLE</a:t>
            </a:r>
          </a:p>
        </p:txBody>
      </p:sp>
      <p:sp>
        <p:nvSpPr>
          <p:cNvPr id="5" name="Date Placeholder 4">
            <a:extLst>
              <a:ext uri="{FF2B5EF4-FFF2-40B4-BE49-F238E27FC236}">
                <a16:creationId xmlns="" xmlns:a16="http://schemas.microsoft.com/office/drawing/2014/main" id="{F8784BEA-5E31-4B76-8435-68BD500D0BF5}"/>
              </a:ext>
            </a:extLst>
          </p:cNvPr>
          <p:cNvSpPr>
            <a:spLocks noGrp="1"/>
          </p:cNvSpPr>
          <p:nvPr>
            <p:ph type="dt" sz="half" idx="10"/>
          </p:nvPr>
        </p:nvSpPr>
        <p:spPr/>
        <p:txBody>
          <a:bodyPr/>
          <a:lstStyle/>
          <a:p>
            <a:fld id="{8E5D18EA-8E46-4E07-8E42-485182DC3300}" type="datetime1">
              <a:rPr lang="en-GB" noProof="0" smtClean="0"/>
              <a:t>14/02/2021</a:t>
            </a:fld>
            <a:endParaRPr lang="en-US" noProof="0" dirty="0"/>
          </a:p>
        </p:txBody>
      </p:sp>
      <p:sp>
        <p:nvSpPr>
          <p:cNvPr id="6" name="Footer Placeholder 5">
            <a:extLst>
              <a:ext uri="{FF2B5EF4-FFF2-40B4-BE49-F238E27FC236}">
                <a16:creationId xmlns="" xmlns:a16="http://schemas.microsoft.com/office/drawing/2014/main" id="{E419BEDD-A744-40CE-9FA6-391AD6FC33CD}"/>
              </a:ext>
            </a:extLst>
          </p:cNvPr>
          <p:cNvSpPr>
            <a:spLocks noGrp="1"/>
          </p:cNvSpPr>
          <p:nvPr>
            <p:ph type="ftr" sz="quarter" idx="11"/>
          </p:nvPr>
        </p:nvSpPr>
        <p:spPr/>
        <p:txBody>
          <a:bodyPr/>
          <a:lstStyle/>
          <a:p>
            <a:r>
              <a:rPr lang="en-US" noProof="0" smtClean="0"/>
              <a:t>START-UPS/0618/0049–RESTART 2016–2020</a:t>
            </a:r>
            <a:endParaRPr lang="en-US" noProof="0" dirty="0"/>
          </a:p>
        </p:txBody>
      </p:sp>
      <p:sp>
        <p:nvSpPr>
          <p:cNvPr id="7" name="Slide Number Placeholder 6">
            <a:extLst>
              <a:ext uri="{FF2B5EF4-FFF2-40B4-BE49-F238E27FC236}">
                <a16:creationId xmlns="" xmlns:a16="http://schemas.microsoft.com/office/drawing/2014/main" id="{C093815F-F490-4307-9E87-AAF436C71A68}"/>
              </a:ext>
            </a:extLst>
          </p:cNvPr>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cxnSp>
        <p:nvCxnSpPr>
          <p:cNvPr id="9" name="Straight Connector 8">
            <a:extLst>
              <a:ext uri="{FF2B5EF4-FFF2-40B4-BE49-F238E27FC236}">
                <a16:creationId xmlns="" xmlns:a16="http://schemas.microsoft.com/office/drawing/2014/main" id="{D39C86C5-91F0-4083-8CE5-1B547E5FEA06}"/>
              </a:ext>
            </a:extLst>
          </p:cNvPr>
          <p:cNvCxnSpPr/>
          <p:nvPr userDrawn="1"/>
        </p:nvCxnSpPr>
        <p:spPr>
          <a:xfrm>
            <a:off x="4058584" y="1554169"/>
            <a:ext cx="4395416"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10" name="Subtitle 2">
            <a:extLst>
              <a:ext uri="{FF2B5EF4-FFF2-40B4-BE49-F238E27FC236}">
                <a16:creationId xmlns="" xmlns:a16="http://schemas.microsoft.com/office/drawing/2014/main" id="{A617DA88-4765-4225-9C56-CD0FFD9D7673}"/>
              </a:ext>
            </a:extLst>
          </p:cNvPr>
          <p:cNvSpPr>
            <a:spLocks noGrp="1"/>
          </p:cNvSpPr>
          <p:nvPr>
            <p:ph type="subTitle" idx="15"/>
          </p:nvPr>
        </p:nvSpPr>
        <p:spPr>
          <a:xfrm>
            <a:off x="1553028" y="1632332"/>
            <a:ext cx="9800771" cy="526312"/>
          </a:xfrm>
        </p:spPr>
        <p:txBody>
          <a:bodyPr anchor="ctr" anchorCtr="0">
            <a:normAutofit/>
          </a:bodyPr>
          <a:lstStyle>
            <a:lvl1pPr marL="0" indent="0" algn="ctr">
              <a:buNone/>
              <a:defRPr sz="2400"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5" name="Text Placeholder 3">
            <a:extLst>
              <a:ext uri="{FF2B5EF4-FFF2-40B4-BE49-F238E27FC236}">
                <a16:creationId xmlns="" xmlns:a16="http://schemas.microsoft.com/office/drawing/2014/main" id="{EE24F90E-9639-47BA-B2B5-44308E98E5FF}"/>
              </a:ext>
            </a:extLst>
          </p:cNvPr>
          <p:cNvSpPr>
            <a:spLocks noGrp="1"/>
          </p:cNvSpPr>
          <p:nvPr>
            <p:ph type="body" sz="half" idx="2"/>
          </p:nvPr>
        </p:nvSpPr>
        <p:spPr>
          <a:xfrm>
            <a:off x="873651" y="4083690"/>
            <a:ext cx="1728216" cy="1336467"/>
          </a:xfrm>
        </p:spPr>
        <p:txBody>
          <a:bodyPr>
            <a:normAutofit/>
          </a:bodyPr>
          <a:lstStyle>
            <a:lvl1pPr marL="0" indent="0" algn="ctr">
              <a:lnSpc>
                <a:spcPct val="100000"/>
              </a:lnSpc>
              <a:spcBef>
                <a:spcPts val="600"/>
              </a:spcBef>
              <a:buNone/>
              <a:defRPr lang="en-US" sz="1600" i="0" kern="1200" dirty="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7" name="Text Placeholder 3">
            <a:extLst>
              <a:ext uri="{FF2B5EF4-FFF2-40B4-BE49-F238E27FC236}">
                <a16:creationId xmlns="" xmlns:a16="http://schemas.microsoft.com/office/drawing/2014/main" id="{80E9425A-8D87-4F85-AA5A-B875BC11159E}"/>
              </a:ext>
            </a:extLst>
          </p:cNvPr>
          <p:cNvSpPr>
            <a:spLocks noGrp="1"/>
          </p:cNvSpPr>
          <p:nvPr>
            <p:ph type="body" sz="half" idx="34" hasCustomPrompt="1"/>
          </p:nvPr>
        </p:nvSpPr>
        <p:spPr>
          <a:xfrm>
            <a:off x="873650" y="3734003"/>
            <a:ext cx="1728216" cy="375509"/>
          </a:xfrm>
        </p:spPr>
        <p:txBody>
          <a:bodyPr anchor="b" anchorCtr="0">
            <a:normAutofit/>
          </a:bodyPr>
          <a:lstStyle>
            <a:lvl1pPr marL="0" indent="0" algn="ctr">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p>
        </p:txBody>
      </p:sp>
      <p:sp>
        <p:nvSpPr>
          <p:cNvPr id="18" name="Text Placeholder 3">
            <a:extLst>
              <a:ext uri="{FF2B5EF4-FFF2-40B4-BE49-F238E27FC236}">
                <a16:creationId xmlns="" xmlns:a16="http://schemas.microsoft.com/office/drawing/2014/main" id="{AAC62CEF-A7CC-4E5C-8E98-48ACBCE01C9F}"/>
              </a:ext>
            </a:extLst>
          </p:cNvPr>
          <p:cNvSpPr>
            <a:spLocks noGrp="1"/>
          </p:cNvSpPr>
          <p:nvPr>
            <p:ph type="body" sz="half" idx="42" hasCustomPrompt="1"/>
          </p:nvPr>
        </p:nvSpPr>
        <p:spPr>
          <a:xfrm>
            <a:off x="1182352" y="2849708"/>
            <a:ext cx="1106424" cy="314428"/>
          </a:xfrm>
        </p:spPr>
        <p:txBody>
          <a:bodyPr>
            <a:noAutofit/>
          </a:bodyPr>
          <a:lstStyle>
            <a:lvl1pPr marL="0" indent="0" algn="ctr">
              <a:spcBef>
                <a:spcPts val="600"/>
              </a:spcBef>
              <a:buNone/>
              <a:defRPr lang="en-US" sz="2200" b="1" i="0"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YEAR</a:t>
            </a:r>
          </a:p>
        </p:txBody>
      </p:sp>
      <p:sp>
        <p:nvSpPr>
          <p:cNvPr id="19" name="Text Placeholder 3">
            <a:extLst>
              <a:ext uri="{FF2B5EF4-FFF2-40B4-BE49-F238E27FC236}">
                <a16:creationId xmlns="" xmlns:a16="http://schemas.microsoft.com/office/drawing/2014/main" id="{809AFEDE-B5E4-4DBC-BBB4-A12825A2C863}"/>
              </a:ext>
            </a:extLst>
          </p:cNvPr>
          <p:cNvSpPr>
            <a:spLocks noGrp="1"/>
          </p:cNvSpPr>
          <p:nvPr>
            <p:ph type="body" sz="half" idx="43" hasCustomPrompt="1"/>
          </p:nvPr>
        </p:nvSpPr>
        <p:spPr>
          <a:xfrm>
            <a:off x="1182352" y="3092621"/>
            <a:ext cx="1106424" cy="314427"/>
          </a:xfrm>
        </p:spPr>
        <p:txBody>
          <a:bodyPr>
            <a:noAutofit/>
          </a:bodyPr>
          <a:lstStyle>
            <a:lvl1pPr marL="0" indent="0" algn="ctr">
              <a:spcBef>
                <a:spcPts val="600"/>
              </a:spcBef>
              <a:buNone/>
              <a:defRPr lang="en-US" sz="2000" b="0" i="0" kern="1200" dirty="0" smtClean="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month</a:t>
            </a:r>
          </a:p>
        </p:txBody>
      </p:sp>
      <p:sp>
        <p:nvSpPr>
          <p:cNvPr id="23" name="Text Placeholder 3">
            <a:extLst>
              <a:ext uri="{FF2B5EF4-FFF2-40B4-BE49-F238E27FC236}">
                <a16:creationId xmlns="" xmlns:a16="http://schemas.microsoft.com/office/drawing/2014/main" id="{C655C2FA-4FE8-4A41-80BA-4F216DED3B33}"/>
              </a:ext>
            </a:extLst>
          </p:cNvPr>
          <p:cNvSpPr>
            <a:spLocks noGrp="1"/>
          </p:cNvSpPr>
          <p:nvPr>
            <p:ph type="body" sz="half" idx="48" hasCustomPrompt="1"/>
          </p:nvPr>
        </p:nvSpPr>
        <p:spPr>
          <a:xfrm>
            <a:off x="9928530" y="2827850"/>
            <a:ext cx="1106424" cy="314428"/>
          </a:xfrm>
        </p:spPr>
        <p:txBody>
          <a:bodyPr>
            <a:noAutofit/>
          </a:bodyPr>
          <a:lstStyle>
            <a:lvl1pPr marL="0" indent="0" algn="ctr">
              <a:spcBef>
                <a:spcPts val="600"/>
              </a:spcBef>
              <a:buNone/>
              <a:defRPr lang="en-US" sz="2200" b="1" i="0"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YEAR</a:t>
            </a:r>
          </a:p>
        </p:txBody>
      </p:sp>
      <p:sp>
        <p:nvSpPr>
          <p:cNvPr id="24" name="Text Placeholder 3">
            <a:extLst>
              <a:ext uri="{FF2B5EF4-FFF2-40B4-BE49-F238E27FC236}">
                <a16:creationId xmlns="" xmlns:a16="http://schemas.microsoft.com/office/drawing/2014/main" id="{EF847E62-5CE2-45BE-A885-8D6CB5A97161}"/>
              </a:ext>
            </a:extLst>
          </p:cNvPr>
          <p:cNvSpPr>
            <a:spLocks noGrp="1"/>
          </p:cNvSpPr>
          <p:nvPr>
            <p:ph type="body" sz="half" idx="49" hasCustomPrompt="1"/>
          </p:nvPr>
        </p:nvSpPr>
        <p:spPr>
          <a:xfrm>
            <a:off x="9928530" y="3070763"/>
            <a:ext cx="1106424" cy="314427"/>
          </a:xfrm>
        </p:spPr>
        <p:txBody>
          <a:bodyPr>
            <a:noAutofit/>
          </a:bodyPr>
          <a:lstStyle>
            <a:lvl1pPr marL="0" indent="0" algn="ctr">
              <a:spcBef>
                <a:spcPts val="600"/>
              </a:spcBef>
              <a:buNone/>
              <a:defRPr lang="en-US" sz="2000" b="0" i="0" kern="1200" dirty="0" smtClean="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month</a:t>
            </a:r>
          </a:p>
        </p:txBody>
      </p:sp>
      <p:sp>
        <p:nvSpPr>
          <p:cNvPr id="26" name="Text Placeholder 3">
            <a:extLst>
              <a:ext uri="{FF2B5EF4-FFF2-40B4-BE49-F238E27FC236}">
                <a16:creationId xmlns="" xmlns:a16="http://schemas.microsoft.com/office/drawing/2014/main" id="{E9700CBF-AC90-4C6B-B28B-6070D7F4D171}"/>
              </a:ext>
            </a:extLst>
          </p:cNvPr>
          <p:cNvSpPr>
            <a:spLocks noGrp="1"/>
          </p:cNvSpPr>
          <p:nvPr>
            <p:ph type="body" sz="half" idx="50" hasCustomPrompt="1"/>
          </p:nvPr>
        </p:nvSpPr>
        <p:spPr>
          <a:xfrm>
            <a:off x="3368897" y="2849708"/>
            <a:ext cx="1106424" cy="314428"/>
          </a:xfrm>
        </p:spPr>
        <p:txBody>
          <a:bodyPr>
            <a:noAutofit/>
          </a:bodyPr>
          <a:lstStyle>
            <a:lvl1pPr marL="0" indent="0" algn="ctr">
              <a:spcBef>
                <a:spcPts val="600"/>
              </a:spcBef>
              <a:buNone/>
              <a:defRPr lang="en-US" sz="2200" b="1" i="0"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YEAR</a:t>
            </a:r>
          </a:p>
        </p:txBody>
      </p:sp>
      <p:sp>
        <p:nvSpPr>
          <p:cNvPr id="27" name="Text Placeholder 3">
            <a:extLst>
              <a:ext uri="{FF2B5EF4-FFF2-40B4-BE49-F238E27FC236}">
                <a16:creationId xmlns="" xmlns:a16="http://schemas.microsoft.com/office/drawing/2014/main" id="{14A999B7-5760-4B03-8394-F38F76320714}"/>
              </a:ext>
            </a:extLst>
          </p:cNvPr>
          <p:cNvSpPr>
            <a:spLocks noGrp="1"/>
          </p:cNvSpPr>
          <p:nvPr>
            <p:ph type="body" sz="half" idx="51" hasCustomPrompt="1"/>
          </p:nvPr>
        </p:nvSpPr>
        <p:spPr>
          <a:xfrm>
            <a:off x="3368897" y="3092621"/>
            <a:ext cx="1106424" cy="314427"/>
          </a:xfrm>
        </p:spPr>
        <p:txBody>
          <a:bodyPr>
            <a:noAutofit/>
          </a:bodyPr>
          <a:lstStyle>
            <a:lvl1pPr marL="0" indent="0" algn="ctr">
              <a:spcBef>
                <a:spcPts val="600"/>
              </a:spcBef>
              <a:buNone/>
              <a:defRPr lang="en-US" sz="2000" b="0" i="0" kern="1200" dirty="0" smtClean="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month</a:t>
            </a:r>
          </a:p>
        </p:txBody>
      </p:sp>
      <p:sp>
        <p:nvSpPr>
          <p:cNvPr id="29" name="Text Placeholder 3">
            <a:extLst>
              <a:ext uri="{FF2B5EF4-FFF2-40B4-BE49-F238E27FC236}">
                <a16:creationId xmlns="" xmlns:a16="http://schemas.microsoft.com/office/drawing/2014/main" id="{F0F3187D-7DB1-4719-9F22-A55C5CEB6E7B}"/>
              </a:ext>
            </a:extLst>
          </p:cNvPr>
          <p:cNvSpPr>
            <a:spLocks noGrp="1"/>
          </p:cNvSpPr>
          <p:nvPr>
            <p:ph type="body" sz="half" idx="52" hasCustomPrompt="1"/>
          </p:nvPr>
        </p:nvSpPr>
        <p:spPr>
          <a:xfrm>
            <a:off x="5555441" y="2849708"/>
            <a:ext cx="1106424" cy="314428"/>
          </a:xfrm>
        </p:spPr>
        <p:txBody>
          <a:bodyPr>
            <a:noAutofit/>
          </a:bodyPr>
          <a:lstStyle>
            <a:lvl1pPr marL="0" indent="0" algn="ctr">
              <a:spcBef>
                <a:spcPts val="600"/>
              </a:spcBef>
              <a:buNone/>
              <a:defRPr lang="en-US" sz="2200" b="1" i="0"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YEAR</a:t>
            </a:r>
          </a:p>
        </p:txBody>
      </p:sp>
      <p:sp>
        <p:nvSpPr>
          <p:cNvPr id="30" name="Text Placeholder 3">
            <a:extLst>
              <a:ext uri="{FF2B5EF4-FFF2-40B4-BE49-F238E27FC236}">
                <a16:creationId xmlns="" xmlns:a16="http://schemas.microsoft.com/office/drawing/2014/main" id="{FC11D98A-051A-491B-9B80-2EFB0B103E76}"/>
              </a:ext>
            </a:extLst>
          </p:cNvPr>
          <p:cNvSpPr>
            <a:spLocks noGrp="1"/>
          </p:cNvSpPr>
          <p:nvPr>
            <p:ph type="body" sz="half" idx="53" hasCustomPrompt="1"/>
          </p:nvPr>
        </p:nvSpPr>
        <p:spPr>
          <a:xfrm>
            <a:off x="5555441" y="3092621"/>
            <a:ext cx="1106424" cy="314427"/>
          </a:xfrm>
        </p:spPr>
        <p:txBody>
          <a:bodyPr>
            <a:noAutofit/>
          </a:bodyPr>
          <a:lstStyle>
            <a:lvl1pPr marL="0" indent="0" algn="ctr">
              <a:spcBef>
                <a:spcPts val="600"/>
              </a:spcBef>
              <a:buNone/>
              <a:defRPr lang="en-US" sz="2000" b="0" i="0" kern="1200" dirty="0" smtClean="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month</a:t>
            </a:r>
          </a:p>
        </p:txBody>
      </p:sp>
      <p:sp>
        <p:nvSpPr>
          <p:cNvPr id="32" name="Text Placeholder 3">
            <a:extLst>
              <a:ext uri="{FF2B5EF4-FFF2-40B4-BE49-F238E27FC236}">
                <a16:creationId xmlns="" xmlns:a16="http://schemas.microsoft.com/office/drawing/2014/main" id="{7F4211FC-A6F2-4AFA-9F30-FD13CEAAC5A0}"/>
              </a:ext>
            </a:extLst>
          </p:cNvPr>
          <p:cNvSpPr>
            <a:spLocks noGrp="1"/>
          </p:cNvSpPr>
          <p:nvPr>
            <p:ph type="body" sz="half" idx="54" hasCustomPrompt="1"/>
          </p:nvPr>
        </p:nvSpPr>
        <p:spPr>
          <a:xfrm>
            <a:off x="7741986" y="2849708"/>
            <a:ext cx="1106424" cy="314428"/>
          </a:xfrm>
        </p:spPr>
        <p:txBody>
          <a:bodyPr>
            <a:noAutofit/>
          </a:bodyPr>
          <a:lstStyle>
            <a:lvl1pPr marL="0" indent="0" algn="ctr">
              <a:spcBef>
                <a:spcPts val="600"/>
              </a:spcBef>
              <a:buNone/>
              <a:defRPr lang="en-US" sz="2200" b="1" i="0"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YEAR</a:t>
            </a:r>
          </a:p>
        </p:txBody>
      </p:sp>
      <p:sp>
        <p:nvSpPr>
          <p:cNvPr id="33" name="Text Placeholder 3">
            <a:extLst>
              <a:ext uri="{FF2B5EF4-FFF2-40B4-BE49-F238E27FC236}">
                <a16:creationId xmlns="" xmlns:a16="http://schemas.microsoft.com/office/drawing/2014/main" id="{D3931DEC-CD0C-4B70-8E1E-036122C0484A}"/>
              </a:ext>
            </a:extLst>
          </p:cNvPr>
          <p:cNvSpPr>
            <a:spLocks noGrp="1"/>
          </p:cNvSpPr>
          <p:nvPr>
            <p:ph type="body" sz="half" idx="55" hasCustomPrompt="1"/>
          </p:nvPr>
        </p:nvSpPr>
        <p:spPr>
          <a:xfrm>
            <a:off x="7741986" y="3092621"/>
            <a:ext cx="1106424" cy="314427"/>
          </a:xfrm>
        </p:spPr>
        <p:txBody>
          <a:bodyPr>
            <a:noAutofit/>
          </a:bodyPr>
          <a:lstStyle>
            <a:lvl1pPr marL="0" indent="0" algn="ctr">
              <a:spcBef>
                <a:spcPts val="600"/>
              </a:spcBef>
              <a:buNone/>
              <a:defRPr lang="en-US" sz="2000" b="0" i="0" kern="1200" dirty="0" smtClean="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month</a:t>
            </a:r>
          </a:p>
        </p:txBody>
      </p:sp>
      <p:sp>
        <p:nvSpPr>
          <p:cNvPr id="34" name="Text Placeholder 3">
            <a:extLst>
              <a:ext uri="{FF2B5EF4-FFF2-40B4-BE49-F238E27FC236}">
                <a16:creationId xmlns="" xmlns:a16="http://schemas.microsoft.com/office/drawing/2014/main" id="{E45025BC-6529-4F89-87D6-1D94E2C72C6F}"/>
              </a:ext>
            </a:extLst>
          </p:cNvPr>
          <p:cNvSpPr>
            <a:spLocks noGrp="1"/>
          </p:cNvSpPr>
          <p:nvPr>
            <p:ph type="body" sz="half" idx="57"/>
          </p:nvPr>
        </p:nvSpPr>
        <p:spPr>
          <a:xfrm>
            <a:off x="9617627" y="4083690"/>
            <a:ext cx="1728216" cy="1336467"/>
          </a:xfrm>
        </p:spPr>
        <p:txBody>
          <a:bodyPr>
            <a:normAutofit/>
          </a:bodyPr>
          <a:lstStyle>
            <a:lvl1pPr marL="0" indent="0" algn="ctr">
              <a:lnSpc>
                <a:spcPct val="100000"/>
              </a:lnSpc>
              <a:spcBef>
                <a:spcPts val="600"/>
              </a:spcBef>
              <a:buNone/>
              <a:defRPr lang="en-US" sz="1600" i="0" kern="1200" dirty="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35" name="Text Placeholder 3">
            <a:extLst>
              <a:ext uri="{FF2B5EF4-FFF2-40B4-BE49-F238E27FC236}">
                <a16:creationId xmlns="" xmlns:a16="http://schemas.microsoft.com/office/drawing/2014/main" id="{3CD7F50C-7C74-42DA-AD3A-38EEA8993C5D}"/>
              </a:ext>
            </a:extLst>
          </p:cNvPr>
          <p:cNvSpPr>
            <a:spLocks noGrp="1"/>
          </p:cNvSpPr>
          <p:nvPr>
            <p:ph type="body" sz="half" idx="58" hasCustomPrompt="1"/>
          </p:nvPr>
        </p:nvSpPr>
        <p:spPr>
          <a:xfrm>
            <a:off x="9617626" y="3734003"/>
            <a:ext cx="1728216" cy="375509"/>
          </a:xfrm>
        </p:spPr>
        <p:txBody>
          <a:bodyPr anchor="b" anchorCtr="0">
            <a:normAutofit/>
          </a:bodyPr>
          <a:lstStyle>
            <a:lvl1pPr marL="0" indent="0" algn="ctr">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p>
        </p:txBody>
      </p:sp>
      <p:sp>
        <p:nvSpPr>
          <p:cNvPr id="36" name="Text Placeholder 3">
            <a:extLst>
              <a:ext uri="{FF2B5EF4-FFF2-40B4-BE49-F238E27FC236}">
                <a16:creationId xmlns="" xmlns:a16="http://schemas.microsoft.com/office/drawing/2014/main" id="{6B626BA0-3E25-4C19-9341-736B0E810156}"/>
              </a:ext>
            </a:extLst>
          </p:cNvPr>
          <p:cNvSpPr>
            <a:spLocks noGrp="1"/>
          </p:cNvSpPr>
          <p:nvPr>
            <p:ph type="body" sz="half" idx="59"/>
          </p:nvPr>
        </p:nvSpPr>
        <p:spPr>
          <a:xfrm>
            <a:off x="3059645" y="4083690"/>
            <a:ext cx="1728216" cy="1336467"/>
          </a:xfrm>
        </p:spPr>
        <p:txBody>
          <a:bodyPr>
            <a:normAutofit/>
          </a:bodyPr>
          <a:lstStyle>
            <a:lvl1pPr marL="0" indent="0" algn="ctr">
              <a:lnSpc>
                <a:spcPct val="100000"/>
              </a:lnSpc>
              <a:spcBef>
                <a:spcPts val="600"/>
              </a:spcBef>
              <a:buNone/>
              <a:defRPr lang="en-US" sz="1600" i="0" kern="1200" dirty="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37" name="Text Placeholder 3">
            <a:extLst>
              <a:ext uri="{FF2B5EF4-FFF2-40B4-BE49-F238E27FC236}">
                <a16:creationId xmlns="" xmlns:a16="http://schemas.microsoft.com/office/drawing/2014/main" id="{71D35746-C7C9-44AF-B36A-AD900B43E000}"/>
              </a:ext>
            </a:extLst>
          </p:cNvPr>
          <p:cNvSpPr>
            <a:spLocks noGrp="1"/>
          </p:cNvSpPr>
          <p:nvPr>
            <p:ph type="body" sz="half" idx="60" hasCustomPrompt="1"/>
          </p:nvPr>
        </p:nvSpPr>
        <p:spPr>
          <a:xfrm>
            <a:off x="3059644" y="3734003"/>
            <a:ext cx="1728216" cy="375509"/>
          </a:xfrm>
        </p:spPr>
        <p:txBody>
          <a:bodyPr anchor="b" anchorCtr="0">
            <a:normAutofit/>
          </a:bodyPr>
          <a:lstStyle>
            <a:lvl1pPr marL="0" indent="0" algn="ctr">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p>
        </p:txBody>
      </p:sp>
      <p:sp>
        <p:nvSpPr>
          <p:cNvPr id="38" name="Text Placeholder 3">
            <a:extLst>
              <a:ext uri="{FF2B5EF4-FFF2-40B4-BE49-F238E27FC236}">
                <a16:creationId xmlns="" xmlns:a16="http://schemas.microsoft.com/office/drawing/2014/main" id="{0DD122A5-3E85-448B-AEF4-916061D337DA}"/>
              </a:ext>
            </a:extLst>
          </p:cNvPr>
          <p:cNvSpPr>
            <a:spLocks noGrp="1"/>
          </p:cNvSpPr>
          <p:nvPr>
            <p:ph type="body" sz="half" idx="61"/>
          </p:nvPr>
        </p:nvSpPr>
        <p:spPr>
          <a:xfrm>
            <a:off x="5245639" y="4083690"/>
            <a:ext cx="1728216" cy="1336467"/>
          </a:xfrm>
        </p:spPr>
        <p:txBody>
          <a:bodyPr>
            <a:normAutofit/>
          </a:bodyPr>
          <a:lstStyle>
            <a:lvl1pPr marL="0" indent="0" algn="ctr">
              <a:lnSpc>
                <a:spcPct val="100000"/>
              </a:lnSpc>
              <a:spcBef>
                <a:spcPts val="600"/>
              </a:spcBef>
              <a:buNone/>
              <a:defRPr lang="en-US" sz="1600" i="0" kern="1200" dirty="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39" name="Text Placeholder 3">
            <a:extLst>
              <a:ext uri="{FF2B5EF4-FFF2-40B4-BE49-F238E27FC236}">
                <a16:creationId xmlns="" xmlns:a16="http://schemas.microsoft.com/office/drawing/2014/main" id="{458B3ABB-6123-475E-9158-8F0F7E5CB7EA}"/>
              </a:ext>
            </a:extLst>
          </p:cNvPr>
          <p:cNvSpPr>
            <a:spLocks noGrp="1"/>
          </p:cNvSpPr>
          <p:nvPr>
            <p:ph type="body" sz="half" idx="62" hasCustomPrompt="1"/>
          </p:nvPr>
        </p:nvSpPr>
        <p:spPr>
          <a:xfrm>
            <a:off x="5245638" y="3734003"/>
            <a:ext cx="1728216" cy="375509"/>
          </a:xfrm>
        </p:spPr>
        <p:txBody>
          <a:bodyPr anchor="b" anchorCtr="0">
            <a:normAutofit/>
          </a:bodyPr>
          <a:lstStyle>
            <a:lvl1pPr marL="0" indent="0" algn="ctr">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p>
        </p:txBody>
      </p:sp>
      <p:sp>
        <p:nvSpPr>
          <p:cNvPr id="40" name="Text Placeholder 3">
            <a:extLst>
              <a:ext uri="{FF2B5EF4-FFF2-40B4-BE49-F238E27FC236}">
                <a16:creationId xmlns="" xmlns:a16="http://schemas.microsoft.com/office/drawing/2014/main" id="{D3B00581-02A2-4EBF-BF5A-C945D4E1CF1F}"/>
              </a:ext>
            </a:extLst>
          </p:cNvPr>
          <p:cNvSpPr>
            <a:spLocks noGrp="1"/>
          </p:cNvSpPr>
          <p:nvPr>
            <p:ph type="body" sz="half" idx="63"/>
          </p:nvPr>
        </p:nvSpPr>
        <p:spPr>
          <a:xfrm>
            <a:off x="7431633" y="4083690"/>
            <a:ext cx="1728216" cy="1336467"/>
          </a:xfrm>
        </p:spPr>
        <p:txBody>
          <a:bodyPr>
            <a:normAutofit/>
          </a:bodyPr>
          <a:lstStyle>
            <a:lvl1pPr marL="0" indent="0" algn="ctr">
              <a:lnSpc>
                <a:spcPct val="100000"/>
              </a:lnSpc>
              <a:spcBef>
                <a:spcPts val="600"/>
              </a:spcBef>
              <a:buNone/>
              <a:defRPr lang="en-US" sz="1600" i="0" kern="1200" dirty="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41" name="Text Placeholder 3">
            <a:extLst>
              <a:ext uri="{FF2B5EF4-FFF2-40B4-BE49-F238E27FC236}">
                <a16:creationId xmlns="" xmlns:a16="http://schemas.microsoft.com/office/drawing/2014/main" id="{841B08C8-6479-4E23-9967-D1A97B48518A}"/>
              </a:ext>
            </a:extLst>
          </p:cNvPr>
          <p:cNvSpPr>
            <a:spLocks noGrp="1"/>
          </p:cNvSpPr>
          <p:nvPr>
            <p:ph type="body" sz="half" idx="64" hasCustomPrompt="1"/>
          </p:nvPr>
        </p:nvSpPr>
        <p:spPr>
          <a:xfrm>
            <a:off x="7431632" y="3734003"/>
            <a:ext cx="1728216" cy="375509"/>
          </a:xfrm>
        </p:spPr>
        <p:txBody>
          <a:bodyPr anchor="b" anchorCtr="0">
            <a:normAutofit/>
          </a:bodyPr>
          <a:lstStyle>
            <a:lvl1pPr marL="0" indent="0" algn="ctr">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p>
        </p:txBody>
      </p:sp>
    </p:spTree>
    <p:extLst>
      <p:ext uri="{BB962C8B-B14F-4D97-AF65-F5344CB8AC3E}">
        <p14:creationId xmlns:p14="http://schemas.microsoft.com/office/powerpoint/2010/main" val="2862570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79FEDE1-14F2-46B9-85D8-8B68DB5F2E57}"/>
              </a:ext>
            </a:extLst>
          </p:cNvPr>
          <p:cNvSpPr>
            <a:spLocks noGrp="1"/>
          </p:cNvSpPr>
          <p:nvPr>
            <p:ph sz="half" idx="1"/>
          </p:nvPr>
        </p:nvSpPr>
        <p:spPr>
          <a:xfrm>
            <a:off x="1798360" y="1291771"/>
            <a:ext cx="8595281" cy="4274841"/>
          </a:xfrm>
        </p:spPr>
        <p:txBody>
          <a:bodyPr>
            <a:normAutofit/>
          </a:bodyPr>
          <a:lstStyle>
            <a:lvl1pPr marL="0" indent="0">
              <a:lnSpc>
                <a:spcPct val="100000"/>
              </a:lnSpc>
              <a:spcBef>
                <a:spcPts val="600"/>
              </a:spcBef>
              <a:buClr>
                <a:srgbClr val="9D0000"/>
              </a:buClr>
              <a:buFont typeface="Arial" panose="020B0604020202020204" pitchFamily="34" charset="0"/>
              <a:buNone/>
              <a:defRPr sz="1600" i="0"/>
            </a:lvl1pPr>
          </a:lstStyle>
          <a:p>
            <a:pPr lvl="0"/>
            <a:r>
              <a:rPr lang="en-US" noProof="0" smtClean="0"/>
              <a:t>Click to edit Master text styles</a:t>
            </a:r>
          </a:p>
        </p:txBody>
      </p:sp>
      <p:sp>
        <p:nvSpPr>
          <p:cNvPr id="2" name="Title 1">
            <a:extLst>
              <a:ext uri="{FF2B5EF4-FFF2-40B4-BE49-F238E27FC236}">
                <a16:creationId xmlns="" xmlns:a16="http://schemas.microsoft.com/office/drawing/2014/main" id="{E117C2F7-CB66-4CB8-B26F-7B3C64D575E4}"/>
              </a:ext>
            </a:extLst>
          </p:cNvPr>
          <p:cNvSpPr>
            <a:spLocks noGrp="1"/>
          </p:cNvSpPr>
          <p:nvPr>
            <p:ph type="title" hasCustomPrompt="1"/>
          </p:nvPr>
        </p:nvSpPr>
        <p:spPr>
          <a:xfrm>
            <a:off x="1767918" y="60709"/>
            <a:ext cx="8625723" cy="704696"/>
          </a:xfrm>
        </p:spPr>
        <p:txBody>
          <a:bodyPr anchor="b" anchorCtr="0"/>
          <a:lstStyle>
            <a:lvl1pPr algn="ctr">
              <a:defRPr/>
            </a:lvl1pPr>
          </a:lstStyle>
          <a:p>
            <a:r>
              <a:rPr lang="en-US" noProof="0"/>
              <a:t>CLICK TO EDIT MASTER TITLE STYLE</a:t>
            </a:r>
          </a:p>
        </p:txBody>
      </p:sp>
      <p:sp>
        <p:nvSpPr>
          <p:cNvPr id="5" name="Date Placeholder 4">
            <a:extLst>
              <a:ext uri="{FF2B5EF4-FFF2-40B4-BE49-F238E27FC236}">
                <a16:creationId xmlns="" xmlns:a16="http://schemas.microsoft.com/office/drawing/2014/main" id="{F8784BEA-5E31-4B76-8435-68BD500D0BF5}"/>
              </a:ext>
            </a:extLst>
          </p:cNvPr>
          <p:cNvSpPr>
            <a:spLocks noGrp="1"/>
          </p:cNvSpPr>
          <p:nvPr>
            <p:ph type="dt" sz="half" idx="10"/>
          </p:nvPr>
        </p:nvSpPr>
        <p:spPr/>
        <p:txBody>
          <a:bodyPr/>
          <a:lstStyle/>
          <a:p>
            <a:fld id="{B3D8D81F-161D-4862-BE96-EB70A441B1DD}" type="datetime1">
              <a:rPr lang="en-GB" noProof="0" smtClean="0"/>
              <a:t>14/02/2021</a:t>
            </a:fld>
            <a:endParaRPr lang="en-US" noProof="0" dirty="0"/>
          </a:p>
        </p:txBody>
      </p:sp>
      <p:sp>
        <p:nvSpPr>
          <p:cNvPr id="6" name="Footer Placeholder 5">
            <a:extLst>
              <a:ext uri="{FF2B5EF4-FFF2-40B4-BE49-F238E27FC236}">
                <a16:creationId xmlns="" xmlns:a16="http://schemas.microsoft.com/office/drawing/2014/main" id="{E419BEDD-A744-40CE-9FA6-391AD6FC33CD}"/>
              </a:ext>
            </a:extLst>
          </p:cNvPr>
          <p:cNvSpPr>
            <a:spLocks noGrp="1"/>
          </p:cNvSpPr>
          <p:nvPr>
            <p:ph type="ftr" sz="quarter" idx="11"/>
          </p:nvPr>
        </p:nvSpPr>
        <p:spPr/>
        <p:txBody>
          <a:bodyPr/>
          <a:lstStyle/>
          <a:p>
            <a:r>
              <a:rPr lang="en-US" noProof="0" smtClean="0"/>
              <a:t>START-UPS/0618/0049–RESTART 2016–2020</a:t>
            </a:r>
            <a:endParaRPr lang="en-US" noProof="0" dirty="0"/>
          </a:p>
        </p:txBody>
      </p:sp>
      <p:sp>
        <p:nvSpPr>
          <p:cNvPr id="7" name="Slide Number Placeholder 6">
            <a:extLst>
              <a:ext uri="{FF2B5EF4-FFF2-40B4-BE49-F238E27FC236}">
                <a16:creationId xmlns="" xmlns:a16="http://schemas.microsoft.com/office/drawing/2014/main" id="{C093815F-F490-4307-9E87-AAF436C71A68}"/>
              </a:ext>
            </a:extLst>
          </p:cNvPr>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spTree>
    <p:extLst>
      <p:ext uri="{BB962C8B-B14F-4D97-AF65-F5344CB8AC3E}">
        <p14:creationId xmlns:p14="http://schemas.microsoft.com/office/powerpoint/2010/main" val="1940135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17C2F7-CB66-4CB8-B26F-7B3C64D575E4}"/>
              </a:ext>
            </a:extLst>
          </p:cNvPr>
          <p:cNvSpPr>
            <a:spLocks noGrp="1"/>
          </p:cNvSpPr>
          <p:nvPr>
            <p:ph type="title" hasCustomPrompt="1"/>
          </p:nvPr>
        </p:nvSpPr>
        <p:spPr>
          <a:xfrm>
            <a:off x="1767918" y="31680"/>
            <a:ext cx="8974579" cy="704696"/>
          </a:xfrm>
        </p:spPr>
        <p:txBody>
          <a:bodyPr anchor="b" anchorCtr="0"/>
          <a:lstStyle>
            <a:lvl1pPr algn="ctr">
              <a:defRPr/>
            </a:lvl1pPr>
          </a:lstStyle>
          <a:p>
            <a:r>
              <a:rPr lang="en-US" noProof="0" dirty="0"/>
              <a:t>CLICK TO EDIT MASTER TITLE STYLE</a:t>
            </a:r>
          </a:p>
        </p:txBody>
      </p:sp>
      <p:sp>
        <p:nvSpPr>
          <p:cNvPr id="5" name="Date Placeholder 4">
            <a:extLst>
              <a:ext uri="{FF2B5EF4-FFF2-40B4-BE49-F238E27FC236}">
                <a16:creationId xmlns="" xmlns:a16="http://schemas.microsoft.com/office/drawing/2014/main" id="{F8784BEA-5E31-4B76-8435-68BD500D0BF5}"/>
              </a:ext>
            </a:extLst>
          </p:cNvPr>
          <p:cNvSpPr>
            <a:spLocks noGrp="1"/>
          </p:cNvSpPr>
          <p:nvPr>
            <p:ph type="dt" sz="half" idx="10"/>
          </p:nvPr>
        </p:nvSpPr>
        <p:spPr/>
        <p:txBody>
          <a:bodyPr/>
          <a:lstStyle/>
          <a:p>
            <a:fld id="{7071DB78-560B-42E1-9681-5C384291A230}" type="datetime1">
              <a:rPr lang="en-GB" noProof="0" smtClean="0"/>
              <a:t>14/02/2021</a:t>
            </a:fld>
            <a:endParaRPr lang="en-US" noProof="0" dirty="0"/>
          </a:p>
        </p:txBody>
      </p:sp>
      <p:sp>
        <p:nvSpPr>
          <p:cNvPr id="6" name="Footer Placeholder 5">
            <a:extLst>
              <a:ext uri="{FF2B5EF4-FFF2-40B4-BE49-F238E27FC236}">
                <a16:creationId xmlns="" xmlns:a16="http://schemas.microsoft.com/office/drawing/2014/main" id="{E419BEDD-A744-40CE-9FA6-391AD6FC33CD}"/>
              </a:ext>
            </a:extLst>
          </p:cNvPr>
          <p:cNvSpPr>
            <a:spLocks noGrp="1"/>
          </p:cNvSpPr>
          <p:nvPr>
            <p:ph type="ftr" sz="quarter" idx="11"/>
          </p:nvPr>
        </p:nvSpPr>
        <p:spPr/>
        <p:txBody>
          <a:bodyPr/>
          <a:lstStyle/>
          <a:p>
            <a:r>
              <a:rPr lang="en-US" noProof="0" smtClean="0"/>
              <a:t>START-UPS/0618/0049–RESTART 2016–2020</a:t>
            </a:r>
            <a:endParaRPr lang="en-US" noProof="0" dirty="0"/>
          </a:p>
        </p:txBody>
      </p:sp>
      <p:sp>
        <p:nvSpPr>
          <p:cNvPr id="7" name="Slide Number Placeholder 6">
            <a:extLst>
              <a:ext uri="{FF2B5EF4-FFF2-40B4-BE49-F238E27FC236}">
                <a16:creationId xmlns="" xmlns:a16="http://schemas.microsoft.com/office/drawing/2014/main" id="{C093815F-F490-4307-9E87-AAF436C71A68}"/>
              </a:ext>
            </a:extLst>
          </p:cNvPr>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cxnSp>
        <p:nvCxnSpPr>
          <p:cNvPr id="9" name="Straight Connector 8">
            <a:extLst>
              <a:ext uri="{FF2B5EF4-FFF2-40B4-BE49-F238E27FC236}">
                <a16:creationId xmlns="" xmlns:a16="http://schemas.microsoft.com/office/drawing/2014/main" id="{D39C86C5-91F0-4083-8CE5-1B547E5FEA06}"/>
              </a:ext>
            </a:extLst>
          </p:cNvPr>
          <p:cNvCxnSpPr/>
          <p:nvPr userDrawn="1"/>
        </p:nvCxnSpPr>
        <p:spPr>
          <a:xfrm>
            <a:off x="3738000" y="770402"/>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12" name="Rectangle 11" descr="Brush stroke spot">
            <a:extLst>
              <a:ext uri="{FF2B5EF4-FFF2-40B4-BE49-F238E27FC236}">
                <a16:creationId xmlns="" xmlns:a16="http://schemas.microsoft.com/office/drawing/2014/main" id="{A7FA5215-18C5-48EB-9287-FD0210082394}"/>
              </a:ext>
            </a:extLst>
          </p:cNvPr>
          <p:cNvSpPr/>
          <p:nvPr userDrawn="1"/>
        </p:nvSpPr>
        <p:spPr>
          <a:xfrm>
            <a:off x="1917291" y="1265039"/>
            <a:ext cx="2377440" cy="2203704"/>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t="-436" b="-4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3" name="Text Placeholder 3">
            <a:extLst>
              <a:ext uri="{FF2B5EF4-FFF2-40B4-BE49-F238E27FC236}">
                <a16:creationId xmlns="" xmlns:a16="http://schemas.microsoft.com/office/drawing/2014/main" id="{13B21B5D-078E-4818-93B7-C4BC44E0E670}"/>
              </a:ext>
            </a:extLst>
          </p:cNvPr>
          <p:cNvSpPr>
            <a:spLocks noGrp="1"/>
          </p:cNvSpPr>
          <p:nvPr>
            <p:ph type="body" sz="half" idx="2"/>
          </p:nvPr>
        </p:nvSpPr>
        <p:spPr>
          <a:xfrm>
            <a:off x="1540549" y="3946509"/>
            <a:ext cx="3118104" cy="1336467"/>
          </a:xfrm>
        </p:spPr>
        <p:txBody>
          <a:bodyPr>
            <a:normAutofit/>
          </a:bodyPr>
          <a:lstStyle>
            <a:lvl1pPr marL="0" indent="0" algn="ctr">
              <a:lnSpc>
                <a:spcPct val="100000"/>
              </a:lnSpc>
              <a:buNone/>
              <a:defRPr lang="en-US" sz="1600" i="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5" name="Text Placeholder 3">
            <a:extLst>
              <a:ext uri="{FF2B5EF4-FFF2-40B4-BE49-F238E27FC236}">
                <a16:creationId xmlns="" xmlns:a16="http://schemas.microsoft.com/office/drawing/2014/main" id="{19C62EE8-62D4-42A2-ADFB-270054905059}"/>
              </a:ext>
            </a:extLst>
          </p:cNvPr>
          <p:cNvSpPr>
            <a:spLocks noGrp="1"/>
          </p:cNvSpPr>
          <p:nvPr>
            <p:ph type="body" sz="half" idx="34" hasCustomPrompt="1"/>
          </p:nvPr>
        </p:nvSpPr>
        <p:spPr>
          <a:xfrm>
            <a:off x="1545121" y="3327605"/>
            <a:ext cx="3108960" cy="375509"/>
          </a:xfrm>
        </p:spPr>
        <p:txBody>
          <a:bodyPr>
            <a:noAutofit/>
          </a:bodyPr>
          <a:lstStyle>
            <a:lvl1pPr marL="0" indent="0" algn="ctr">
              <a:buNone/>
              <a:defRPr lang="en-US" sz="24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p>
        </p:txBody>
      </p:sp>
      <p:sp>
        <p:nvSpPr>
          <p:cNvPr id="17" name="Text Placeholder 3">
            <a:extLst>
              <a:ext uri="{FF2B5EF4-FFF2-40B4-BE49-F238E27FC236}">
                <a16:creationId xmlns="" xmlns:a16="http://schemas.microsoft.com/office/drawing/2014/main" id="{86BD6FD2-1D30-49A6-830E-AA56A99FC1CE}"/>
              </a:ext>
            </a:extLst>
          </p:cNvPr>
          <p:cNvSpPr>
            <a:spLocks noGrp="1"/>
          </p:cNvSpPr>
          <p:nvPr>
            <p:ph type="body" sz="half" idx="43"/>
          </p:nvPr>
        </p:nvSpPr>
        <p:spPr>
          <a:xfrm>
            <a:off x="1545121" y="3710058"/>
            <a:ext cx="3108960" cy="208998"/>
          </a:xfrm>
        </p:spPr>
        <p:txBody>
          <a:bodyPr anchor="ctr" anchorCtr="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b="0" i="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smtClean="0"/>
              <a:t>Click to edit Master text styles</a:t>
            </a:r>
          </a:p>
        </p:txBody>
      </p:sp>
      <p:sp>
        <p:nvSpPr>
          <p:cNvPr id="19" name="Rectangle 18" descr="Brush stroke spot">
            <a:extLst>
              <a:ext uri="{FF2B5EF4-FFF2-40B4-BE49-F238E27FC236}">
                <a16:creationId xmlns="" xmlns:a16="http://schemas.microsoft.com/office/drawing/2014/main" id="{092F9F63-01FC-4172-8992-6FBF9B839FC8}"/>
              </a:ext>
            </a:extLst>
          </p:cNvPr>
          <p:cNvSpPr/>
          <p:nvPr userDrawn="1"/>
        </p:nvSpPr>
        <p:spPr>
          <a:xfrm>
            <a:off x="5298690" y="1269509"/>
            <a:ext cx="2377440" cy="2203704"/>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t="-436" b="-4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23" name="Rectangle 22" descr="Brush stroke spot">
            <a:extLst>
              <a:ext uri="{FF2B5EF4-FFF2-40B4-BE49-F238E27FC236}">
                <a16:creationId xmlns="" xmlns:a16="http://schemas.microsoft.com/office/drawing/2014/main" id="{F4C281DF-CD63-43AF-A8F3-B0C6542AE01E}"/>
              </a:ext>
            </a:extLst>
          </p:cNvPr>
          <p:cNvSpPr/>
          <p:nvPr userDrawn="1"/>
        </p:nvSpPr>
        <p:spPr>
          <a:xfrm>
            <a:off x="8771457" y="1268757"/>
            <a:ext cx="2377440" cy="2203704"/>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t="-436" b="-4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25" name="Text Placeholder 3">
            <a:extLst>
              <a:ext uri="{FF2B5EF4-FFF2-40B4-BE49-F238E27FC236}">
                <a16:creationId xmlns="" xmlns:a16="http://schemas.microsoft.com/office/drawing/2014/main" id="{4B294B4F-3059-4977-8F9A-F67332F7B0A4}"/>
              </a:ext>
            </a:extLst>
          </p:cNvPr>
          <p:cNvSpPr>
            <a:spLocks noGrp="1"/>
          </p:cNvSpPr>
          <p:nvPr>
            <p:ph type="body" sz="half" idx="67"/>
          </p:nvPr>
        </p:nvSpPr>
        <p:spPr>
          <a:xfrm>
            <a:off x="4943348" y="3946509"/>
            <a:ext cx="3118104" cy="1336467"/>
          </a:xfrm>
        </p:spPr>
        <p:txBody>
          <a:bodyPr>
            <a:normAutofit/>
          </a:bodyPr>
          <a:lstStyle>
            <a:lvl1pPr marL="0" indent="0" algn="ctr">
              <a:lnSpc>
                <a:spcPct val="100000"/>
              </a:lnSpc>
              <a:buNone/>
              <a:defRPr lang="en-US" sz="1600" i="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26" name="Text Placeholder 3">
            <a:extLst>
              <a:ext uri="{FF2B5EF4-FFF2-40B4-BE49-F238E27FC236}">
                <a16:creationId xmlns="" xmlns:a16="http://schemas.microsoft.com/office/drawing/2014/main" id="{E6DB76A1-F16D-475C-9887-7EAE32A8C3A3}"/>
              </a:ext>
            </a:extLst>
          </p:cNvPr>
          <p:cNvSpPr>
            <a:spLocks noGrp="1"/>
          </p:cNvSpPr>
          <p:nvPr>
            <p:ph type="body" sz="half" idx="69"/>
          </p:nvPr>
        </p:nvSpPr>
        <p:spPr>
          <a:xfrm>
            <a:off x="4947920" y="3710058"/>
            <a:ext cx="3108960" cy="208998"/>
          </a:xfrm>
        </p:spPr>
        <p:txBody>
          <a:bodyPr anchor="ctr" anchorCtr="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b="0" i="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smtClean="0"/>
              <a:t>Click to edit Master text styles</a:t>
            </a:r>
          </a:p>
        </p:txBody>
      </p:sp>
      <p:sp>
        <p:nvSpPr>
          <p:cNvPr id="27" name="Text Placeholder 3">
            <a:extLst>
              <a:ext uri="{FF2B5EF4-FFF2-40B4-BE49-F238E27FC236}">
                <a16:creationId xmlns="" xmlns:a16="http://schemas.microsoft.com/office/drawing/2014/main" id="{C310658D-D557-47BB-BC8A-B915B830ED05}"/>
              </a:ext>
            </a:extLst>
          </p:cNvPr>
          <p:cNvSpPr>
            <a:spLocks noGrp="1"/>
          </p:cNvSpPr>
          <p:nvPr>
            <p:ph type="body" sz="half" idx="70"/>
          </p:nvPr>
        </p:nvSpPr>
        <p:spPr>
          <a:xfrm>
            <a:off x="8390068" y="3946509"/>
            <a:ext cx="3118104" cy="1336467"/>
          </a:xfrm>
        </p:spPr>
        <p:txBody>
          <a:bodyPr>
            <a:normAutofit/>
          </a:bodyPr>
          <a:lstStyle>
            <a:lvl1pPr marL="0" indent="0" algn="ctr">
              <a:lnSpc>
                <a:spcPct val="100000"/>
              </a:lnSpc>
              <a:buNone/>
              <a:defRPr lang="en-US" sz="1600" i="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28" name="Text Placeholder 3">
            <a:extLst>
              <a:ext uri="{FF2B5EF4-FFF2-40B4-BE49-F238E27FC236}">
                <a16:creationId xmlns="" xmlns:a16="http://schemas.microsoft.com/office/drawing/2014/main" id="{431AC128-54A5-4348-9354-2090E9446DD0}"/>
              </a:ext>
            </a:extLst>
          </p:cNvPr>
          <p:cNvSpPr>
            <a:spLocks noGrp="1"/>
          </p:cNvSpPr>
          <p:nvPr>
            <p:ph type="body" sz="half" idx="72"/>
          </p:nvPr>
        </p:nvSpPr>
        <p:spPr>
          <a:xfrm>
            <a:off x="8394640" y="3710058"/>
            <a:ext cx="3108960" cy="208998"/>
          </a:xfrm>
        </p:spPr>
        <p:txBody>
          <a:bodyPr anchor="ctr" anchorCtr="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b="0" i="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smtClean="0"/>
              <a:t>Click to edit Master text styles</a:t>
            </a:r>
          </a:p>
        </p:txBody>
      </p:sp>
      <p:sp>
        <p:nvSpPr>
          <p:cNvPr id="29" name="Picture Placeholder 7">
            <a:extLst>
              <a:ext uri="{FF2B5EF4-FFF2-40B4-BE49-F238E27FC236}">
                <a16:creationId xmlns="" xmlns:a16="http://schemas.microsoft.com/office/drawing/2014/main" id="{546207D6-A979-4C63-A9FA-514FA9733332}"/>
              </a:ext>
            </a:extLst>
          </p:cNvPr>
          <p:cNvSpPr>
            <a:spLocks noGrp="1"/>
          </p:cNvSpPr>
          <p:nvPr>
            <p:ph type="pic" sz="quarter" idx="73"/>
          </p:nvPr>
        </p:nvSpPr>
        <p:spPr>
          <a:xfrm>
            <a:off x="2366745" y="1616611"/>
            <a:ext cx="1461600" cy="1461600"/>
          </a:xfrm>
          <a:prstGeom prst="ellipse">
            <a:avLst/>
          </a:prstGeom>
          <a:ln w="12700">
            <a:solidFill>
              <a:srgbClr val="8D6347"/>
            </a:solidFill>
          </a:ln>
        </p:spPr>
        <p:txBody>
          <a:bodyPr anchor="ctr" anchorCtr="0">
            <a:noAutofit/>
          </a:bodyPr>
          <a:lstStyle>
            <a:lvl1pPr marL="0" indent="0" algn="ctr">
              <a:buNone/>
              <a:defRPr>
                <a:solidFill>
                  <a:schemeClr val="tx1"/>
                </a:solidFill>
              </a:defRPr>
            </a:lvl1pPr>
          </a:lstStyle>
          <a:p>
            <a:r>
              <a:rPr lang="en-US" noProof="0" smtClean="0"/>
              <a:t>Click icon to add picture</a:t>
            </a:r>
            <a:endParaRPr lang="en-US" noProof="0" dirty="0"/>
          </a:p>
        </p:txBody>
      </p:sp>
      <p:sp>
        <p:nvSpPr>
          <p:cNvPr id="30" name="Picture Placeholder 7">
            <a:extLst>
              <a:ext uri="{FF2B5EF4-FFF2-40B4-BE49-F238E27FC236}">
                <a16:creationId xmlns="" xmlns:a16="http://schemas.microsoft.com/office/drawing/2014/main" id="{17B9003F-DE29-4AC3-A466-BEFDC52EA5D4}"/>
              </a:ext>
            </a:extLst>
          </p:cNvPr>
          <p:cNvSpPr>
            <a:spLocks noGrp="1"/>
          </p:cNvSpPr>
          <p:nvPr>
            <p:ph type="pic" sz="quarter" idx="74"/>
          </p:nvPr>
        </p:nvSpPr>
        <p:spPr>
          <a:xfrm>
            <a:off x="5785966" y="1616611"/>
            <a:ext cx="1461600" cy="1461600"/>
          </a:xfrm>
          <a:prstGeom prst="ellipse">
            <a:avLst/>
          </a:prstGeom>
          <a:ln w="12700">
            <a:solidFill>
              <a:srgbClr val="8D6347"/>
            </a:solidFill>
          </a:ln>
        </p:spPr>
        <p:txBody>
          <a:bodyPr anchor="ctr" anchorCtr="0">
            <a:noAutofit/>
          </a:bodyPr>
          <a:lstStyle>
            <a:lvl1pPr marL="0" indent="0" algn="ctr">
              <a:buNone/>
              <a:defRPr>
                <a:solidFill>
                  <a:schemeClr val="tx1"/>
                </a:solidFill>
              </a:defRPr>
            </a:lvl1pPr>
          </a:lstStyle>
          <a:p>
            <a:r>
              <a:rPr lang="en-US" noProof="0" smtClean="0"/>
              <a:t>Click icon to add picture</a:t>
            </a:r>
            <a:endParaRPr lang="en-US" noProof="0" dirty="0"/>
          </a:p>
        </p:txBody>
      </p:sp>
      <p:sp>
        <p:nvSpPr>
          <p:cNvPr id="31" name="Picture Placeholder 7">
            <a:extLst>
              <a:ext uri="{FF2B5EF4-FFF2-40B4-BE49-F238E27FC236}">
                <a16:creationId xmlns="" xmlns:a16="http://schemas.microsoft.com/office/drawing/2014/main" id="{4BAD77A4-CEB0-4E6E-8ABE-363A50124165}"/>
              </a:ext>
            </a:extLst>
          </p:cNvPr>
          <p:cNvSpPr>
            <a:spLocks noGrp="1"/>
          </p:cNvSpPr>
          <p:nvPr>
            <p:ph type="pic" sz="quarter" idx="75"/>
          </p:nvPr>
        </p:nvSpPr>
        <p:spPr>
          <a:xfrm>
            <a:off x="9235166" y="1616611"/>
            <a:ext cx="1461600" cy="1461600"/>
          </a:xfrm>
          <a:prstGeom prst="ellipse">
            <a:avLst/>
          </a:prstGeom>
          <a:ln w="12700">
            <a:solidFill>
              <a:srgbClr val="8D6347"/>
            </a:solidFill>
          </a:ln>
        </p:spPr>
        <p:txBody>
          <a:bodyPr anchor="ctr" anchorCtr="0">
            <a:noAutofit/>
          </a:bodyPr>
          <a:lstStyle>
            <a:lvl1pPr marL="0" indent="0" algn="ctr">
              <a:buNone/>
              <a:defRPr>
                <a:solidFill>
                  <a:schemeClr val="tx1"/>
                </a:solidFill>
              </a:defRPr>
            </a:lvl1pPr>
          </a:lstStyle>
          <a:p>
            <a:r>
              <a:rPr lang="en-US" noProof="0" smtClean="0"/>
              <a:t>Click icon to add picture</a:t>
            </a:r>
            <a:endParaRPr lang="en-US" noProof="0" dirty="0"/>
          </a:p>
        </p:txBody>
      </p:sp>
      <p:sp>
        <p:nvSpPr>
          <p:cNvPr id="32" name="Text Placeholder 3">
            <a:extLst>
              <a:ext uri="{FF2B5EF4-FFF2-40B4-BE49-F238E27FC236}">
                <a16:creationId xmlns="" xmlns:a16="http://schemas.microsoft.com/office/drawing/2014/main" id="{B4EF5BD4-323A-47A4-8705-96248C8A4AE9}"/>
              </a:ext>
            </a:extLst>
          </p:cNvPr>
          <p:cNvSpPr>
            <a:spLocks noGrp="1"/>
          </p:cNvSpPr>
          <p:nvPr>
            <p:ph type="body" sz="half" idx="68" hasCustomPrompt="1"/>
          </p:nvPr>
        </p:nvSpPr>
        <p:spPr>
          <a:xfrm>
            <a:off x="4947920" y="3327605"/>
            <a:ext cx="3108960" cy="375509"/>
          </a:xfrm>
        </p:spPr>
        <p:txBody>
          <a:bodyPr>
            <a:noAutofit/>
          </a:bodyPr>
          <a:lstStyle>
            <a:lvl1pPr marL="0" indent="0" algn="ctr">
              <a:buNone/>
              <a:defRPr lang="en-US" sz="24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p>
        </p:txBody>
      </p:sp>
      <p:sp>
        <p:nvSpPr>
          <p:cNvPr id="33" name="Text Placeholder 3">
            <a:extLst>
              <a:ext uri="{FF2B5EF4-FFF2-40B4-BE49-F238E27FC236}">
                <a16:creationId xmlns="" xmlns:a16="http://schemas.microsoft.com/office/drawing/2014/main" id="{88881F5B-BE54-484E-82B8-4CB1E9F43AE4}"/>
              </a:ext>
            </a:extLst>
          </p:cNvPr>
          <p:cNvSpPr>
            <a:spLocks noGrp="1"/>
          </p:cNvSpPr>
          <p:nvPr>
            <p:ph type="body" sz="half" idx="71" hasCustomPrompt="1"/>
          </p:nvPr>
        </p:nvSpPr>
        <p:spPr>
          <a:xfrm>
            <a:off x="8394640" y="3327605"/>
            <a:ext cx="3108960" cy="375509"/>
          </a:xfrm>
        </p:spPr>
        <p:txBody>
          <a:bodyPr>
            <a:noAutofit/>
          </a:bodyPr>
          <a:lstStyle>
            <a:lvl1pPr marL="0" indent="0" algn="ctr">
              <a:buNone/>
              <a:defRPr lang="en-US" sz="24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p>
        </p:txBody>
      </p:sp>
    </p:spTree>
    <p:extLst>
      <p:ext uri="{BB962C8B-B14F-4D97-AF65-F5344CB8AC3E}">
        <p14:creationId xmlns:p14="http://schemas.microsoft.com/office/powerpoint/2010/main" val="1739645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ig team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17C2F7-CB66-4CB8-B26F-7B3C64D575E4}"/>
              </a:ext>
            </a:extLst>
          </p:cNvPr>
          <p:cNvSpPr>
            <a:spLocks noGrp="1"/>
          </p:cNvSpPr>
          <p:nvPr>
            <p:ph type="title" hasCustomPrompt="1"/>
          </p:nvPr>
        </p:nvSpPr>
        <p:spPr>
          <a:xfrm>
            <a:off x="1538520" y="-26379"/>
            <a:ext cx="8969829" cy="704696"/>
          </a:xfrm>
        </p:spPr>
        <p:txBody>
          <a:bodyPr anchor="b" anchorCtr="0"/>
          <a:lstStyle>
            <a:lvl1pPr algn="ctr">
              <a:defRPr/>
            </a:lvl1pPr>
          </a:lstStyle>
          <a:p>
            <a:r>
              <a:rPr lang="en-US" noProof="0"/>
              <a:t>CLICK TO EDIT MASTER TITLE STYLE</a:t>
            </a:r>
          </a:p>
        </p:txBody>
      </p:sp>
      <p:sp>
        <p:nvSpPr>
          <p:cNvPr id="5" name="Date Placeholder 4">
            <a:extLst>
              <a:ext uri="{FF2B5EF4-FFF2-40B4-BE49-F238E27FC236}">
                <a16:creationId xmlns="" xmlns:a16="http://schemas.microsoft.com/office/drawing/2014/main" id="{F8784BEA-5E31-4B76-8435-68BD500D0BF5}"/>
              </a:ext>
            </a:extLst>
          </p:cNvPr>
          <p:cNvSpPr>
            <a:spLocks noGrp="1"/>
          </p:cNvSpPr>
          <p:nvPr>
            <p:ph type="dt" sz="half" idx="10"/>
          </p:nvPr>
        </p:nvSpPr>
        <p:spPr/>
        <p:txBody>
          <a:bodyPr/>
          <a:lstStyle/>
          <a:p>
            <a:fld id="{104CA758-1396-487C-86EB-B8FA9CA5771D}" type="datetime1">
              <a:rPr lang="en-GB" noProof="0" smtClean="0"/>
              <a:t>14/02/2021</a:t>
            </a:fld>
            <a:endParaRPr lang="en-US" noProof="0" dirty="0"/>
          </a:p>
        </p:txBody>
      </p:sp>
      <p:sp>
        <p:nvSpPr>
          <p:cNvPr id="6" name="Footer Placeholder 5">
            <a:extLst>
              <a:ext uri="{FF2B5EF4-FFF2-40B4-BE49-F238E27FC236}">
                <a16:creationId xmlns="" xmlns:a16="http://schemas.microsoft.com/office/drawing/2014/main" id="{E419BEDD-A744-40CE-9FA6-391AD6FC33CD}"/>
              </a:ext>
            </a:extLst>
          </p:cNvPr>
          <p:cNvSpPr>
            <a:spLocks noGrp="1"/>
          </p:cNvSpPr>
          <p:nvPr>
            <p:ph type="ftr" sz="quarter" idx="11"/>
          </p:nvPr>
        </p:nvSpPr>
        <p:spPr/>
        <p:txBody>
          <a:bodyPr/>
          <a:lstStyle/>
          <a:p>
            <a:r>
              <a:rPr lang="en-US" noProof="0" smtClean="0"/>
              <a:t>START-UPS/0618/0049–RESTART 2016–2020</a:t>
            </a:r>
            <a:endParaRPr lang="en-US" noProof="0" dirty="0"/>
          </a:p>
        </p:txBody>
      </p:sp>
      <p:sp>
        <p:nvSpPr>
          <p:cNvPr id="7" name="Slide Number Placeholder 6">
            <a:extLst>
              <a:ext uri="{FF2B5EF4-FFF2-40B4-BE49-F238E27FC236}">
                <a16:creationId xmlns="" xmlns:a16="http://schemas.microsoft.com/office/drawing/2014/main" id="{C093815F-F490-4307-9E87-AAF436C71A68}"/>
              </a:ext>
            </a:extLst>
          </p:cNvPr>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cxnSp>
        <p:nvCxnSpPr>
          <p:cNvPr id="9" name="Straight Connector 8">
            <a:extLst>
              <a:ext uri="{FF2B5EF4-FFF2-40B4-BE49-F238E27FC236}">
                <a16:creationId xmlns="" xmlns:a16="http://schemas.microsoft.com/office/drawing/2014/main" id="{D39C86C5-91F0-4083-8CE5-1B547E5FEA06}"/>
              </a:ext>
            </a:extLst>
          </p:cNvPr>
          <p:cNvCxnSpPr/>
          <p:nvPr userDrawn="1"/>
        </p:nvCxnSpPr>
        <p:spPr>
          <a:xfrm>
            <a:off x="3738000" y="770398"/>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10" name="Subtitle 2">
            <a:extLst>
              <a:ext uri="{FF2B5EF4-FFF2-40B4-BE49-F238E27FC236}">
                <a16:creationId xmlns="" xmlns:a16="http://schemas.microsoft.com/office/drawing/2014/main" id="{A617DA88-4765-4225-9C56-CD0FFD9D7673}"/>
              </a:ext>
            </a:extLst>
          </p:cNvPr>
          <p:cNvSpPr>
            <a:spLocks noGrp="1"/>
          </p:cNvSpPr>
          <p:nvPr>
            <p:ph type="subTitle" idx="15"/>
          </p:nvPr>
        </p:nvSpPr>
        <p:spPr>
          <a:xfrm>
            <a:off x="1538514" y="848561"/>
            <a:ext cx="8969829" cy="526312"/>
          </a:xfrm>
        </p:spPr>
        <p:txBody>
          <a:bodyPr anchor="ctr" anchorCtr="0">
            <a:normAutofit/>
          </a:bodyPr>
          <a:lstStyle>
            <a:lvl1pPr marL="0" indent="0" algn="ctr">
              <a:buNone/>
              <a:defRPr sz="2400"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4" name="Rectangle 43" descr="Brush stroke spot">
            <a:extLst>
              <a:ext uri="{FF2B5EF4-FFF2-40B4-BE49-F238E27FC236}">
                <a16:creationId xmlns="" xmlns:a16="http://schemas.microsoft.com/office/drawing/2014/main" id="{45F71459-E761-4BAA-8296-9AF4852B6725}"/>
              </a:ext>
            </a:extLst>
          </p:cNvPr>
          <p:cNvSpPr/>
          <p:nvPr userDrawn="1"/>
        </p:nvSpPr>
        <p:spPr>
          <a:xfrm>
            <a:off x="1392476" y="1787101"/>
            <a:ext cx="1600200" cy="1490472"/>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t="-436" b="-4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50" name="Text Placeholder 3">
            <a:extLst>
              <a:ext uri="{FF2B5EF4-FFF2-40B4-BE49-F238E27FC236}">
                <a16:creationId xmlns="" xmlns:a16="http://schemas.microsoft.com/office/drawing/2014/main" id="{6AC768B6-7E69-4D83-802E-99B210F63E7C}"/>
              </a:ext>
            </a:extLst>
          </p:cNvPr>
          <p:cNvSpPr>
            <a:spLocks noGrp="1"/>
          </p:cNvSpPr>
          <p:nvPr>
            <p:ph type="body" sz="half" idx="34"/>
          </p:nvPr>
        </p:nvSpPr>
        <p:spPr>
          <a:xfrm>
            <a:off x="2891885" y="2056625"/>
            <a:ext cx="1993392" cy="692969"/>
          </a:xfrm>
        </p:spPr>
        <p:txBody>
          <a:bodyPr>
            <a:noAutofit/>
          </a:bodyPr>
          <a:lstStyle>
            <a:lvl1pPr marL="0" indent="0" algn="l">
              <a:lnSpc>
                <a:spcPct val="85000"/>
              </a:lnSpc>
              <a:buNone/>
              <a:defRPr lang="en-US" sz="24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52" name="Text Placeholder 3">
            <a:extLst>
              <a:ext uri="{FF2B5EF4-FFF2-40B4-BE49-F238E27FC236}">
                <a16:creationId xmlns="" xmlns:a16="http://schemas.microsoft.com/office/drawing/2014/main" id="{BF4CB0EB-2362-40AE-A515-F4CB60384DCF}"/>
              </a:ext>
            </a:extLst>
          </p:cNvPr>
          <p:cNvSpPr>
            <a:spLocks noGrp="1"/>
          </p:cNvSpPr>
          <p:nvPr>
            <p:ph type="body" sz="half" idx="66"/>
          </p:nvPr>
        </p:nvSpPr>
        <p:spPr>
          <a:xfrm>
            <a:off x="2891885" y="2714423"/>
            <a:ext cx="1993392" cy="561367"/>
          </a:xfrm>
        </p:spPr>
        <p:txBody>
          <a:bodyPr>
            <a:noAutofit/>
          </a:bodyPr>
          <a:lstStyle>
            <a:lvl1pPr marL="0" indent="0" algn="l">
              <a:lnSpc>
                <a:spcPct val="100000"/>
              </a:lnSpc>
              <a:buNone/>
              <a:defRPr lang="en-US" sz="1600" b="0" i="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53" name="Rectangle 52" descr="Brush stroke spot">
            <a:extLst>
              <a:ext uri="{FF2B5EF4-FFF2-40B4-BE49-F238E27FC236}">
                <a16:creationId xmlns="" xmlns:a16="http://schemas.microsoft.com/office/drawing/2014/main" id="{649EA34C-A785-4041-A0AB-24331FD3E59F}"/>
              </a:ext>
            </a:extLst>
          </p:cNvPr>
          <p:cNvSpPr/>
          <p:nvPr userDrawn="1"/>
        </p:nvSpPr>
        <p:spPr>
          <a:xfrm>
            <a:off x="1392476" y="3534245"/>
            <a:ext cx="1600200" cy="1490472"/>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t="-436" b="-4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54" name="Text Placeholder 3">
            <a:extLst>
              <a:ext uri="{FF2B5EF4-FFF2-40B4-BE49-F238E27FC236}">
                <a16:creationId xmlns="" xmlns:a16="http://schemas.microsoft.com/office/drawing/2014/main" id="{C7883561-875A-4883-8EBA-695D8F428B34}"/>
              </a:ext>
            </a:extLst>
          </p:cNvPr>
          <p:cNvSpPr>
            <a:spLocks noGrp="1"/>
          </p:cNvSpPr>
          <p:nvPr>
            <p:ph type="body" sz="half" idx="67"/>
          </p:nvPr>
        </p:nvSpPr>
        <p:spPr>
          <a:xfrm>
            <a:off x="2891885" y="3803769"/>
            <a:ext cx="1993392" cy="692969"/>
          </a:xfrm>
        </p:spPr>
        <p:txBody>
          <a:bodyPr>
            <a:noAutofit/>
          </a:bodyPr>
          <a:lstStyle>
            <a:lvl1pPr marL="0" indent="0" algn="l">
              <a:lnSpc>
                <a:spcPct val="85000"/>
              </a:lnSpc>
              <a:buNone/>
              <a:defRPr lang="en-US" sz="24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56" name="Text Placeholder 3">
            <a:extLst>
              <a:ext uri="{FF2B5EF4-FFF2-40B4-BE49-F238E27FC236}">
                <a16:creationId xmlns="" xmlns:a16="http://schemas.microsoft.com/office/drawing/2014/main" id="{012DB6B7-23AC-4EF4-B923-9AD4D38FE8F7}"/>
              </a:ext>
            </a:extLst>
          </p:cNvPr>
          <p:cNvSpPr>
            <a:spLocks noGrp="1"/>
          </p:cNvSpPr>
          <p:nvPr>
            <p:ph type="body" sz="half" idx="69"/>
          </p:nvPr>
        </p:nvSpPr>
        <p:spPr>
          <a:xfrm>
            <a:off x="2891885" y="4461567"/>
            <a:ext cx="1993392" cy="561367"/>
          </a:xfrm>
        </p:spPr>
        <p:txBody>
          <a:bodyPr>
            <a:noAutofit/>
          </a:bodyPr>
          <a:lstStyle>
            <a:lvl1pPr marL="0" indent="0" algn="l">
              <a:lnSpc>
                <a:spcPct val="100000"/>
              </a:lnSpc>
              <a:buNone/>
              <a:defRPr lang="en-US" sz="1600" b="0" i="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57" name="Rectangle 56" descr="Brush stroke spot">
            <a:extLst>
              <a:ext uri="{FF2B5EF4-FFF2-40B4-BE49-F238E27FC236}">
                <a16:creationId xmlns="" xmlns:a16="http://schemas.microsoft.com/office/drawing/2014/main" id="{4C9A4FED-7338-4464-BD67-68B1B1F078A9}"/>
              </a:ext>
            </a:extLst>
          </p:cNvPr>
          <p:cNvSpPr/>
          <p:nvPr userDrawn="1"/>
        </p:nvSpPr>
        <p:spPr>
          <a:xfrm>
            <a:off x="4964162" y="1787101"/>
            <a:ext cx="1600200" cy="1490472"/>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t="-436" b="-4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58" name="Text Placeholder 3">
            <a:extLst>
              <a:ext uri="{FF2B5EF4-FFF2-40B4-BE49-F238E27FC236}">
                <a16:creationId xmlns="" xmlns:a16="http://schemas.microsoft.com/office/drawing/2014/main" id="{FF72A063-C2D4-42E7-95AF-2DBF9DB9DC3C}"/>
              </a:ext>
            </a:extLst>
          </p:cNvPr>
          <p:cNvSpPr>
            <a:spLocks noGrp="1"/>
          </p:cNvSpPr>
          <p:nvPr>
            <p:ph type="body" sz="half" idx="70"/>
          </p:nvPr>
        </p:nvSpPr>
        <p:spPr>
          <a:xfrm>
            <a:off x="6463571" y="2056625"/>
            <a:ext cx="1993392" cy="692969"/>
          </a:xfrm>
        </p:spPr>
        <p:txBody>
          <a:bodyPr>
            <a:noAutofit/>
          </a:bodyPr>
          <a:lstStyle>
            <a:lvl1pPr marL="0" indent="0" algn="l">
              <a:lnSpc>
                <a:spcPct val="85000"/>
              </a:lnSpc>
              <a:buNone/>
              <a:defRPr lang="en-US" sz="24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60" name="Text Placeholder 3">
            <a:extLst>
              <a:ext uri="{FF2B5EF4-FFF2-40B4-BE49-F238E27FC236}">
                <a16:creationId xmlns="" xmlns:a16="http://schemas.microsoft.com/office/drawing/2014/main" id="{DCA75C38-AA57-488A-93F2-F457032ACBBE}"/>
              </a:ext>
            </a:extLst>
          </p:cNvPr>
          <p:cNvSpPr>
            <a:spLocks noGrp="1"/>
          </p:cNvSpPr>
          <p:nvPr>
            <p:ph type="body" sz="half" idx="72"/>
          </p:nvPr>
        </p:nvSpPr>
        <p:spPr>
          <a:xfrm>
            <a:off x="6463571" y="2714423"/>
            <a:ext cx="1993392" cy="561367"/>
          </a:xfrm>
        </p:spPr>
        <p:txBody>
          <a:bodyPr>
            <a:noAutofit/>
          </a:bodyPr>
          <a:lstStyle>
            <a:lvl1pPr marL="0" indent="0" algn="l">
              <a:lnSpc>
                <a:spcPct val="100000"/>
              </a:lnSpc>
              <a:buNone/>
              <a:defRPr lang="en-US" sz="1600" b="0" i="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61" name="Rectangle 60" descr="Brush stroke spot">
            <a:extLst>
              <a:ext uri="{FF2B5EF4-FFF2-40B4-BE49-F238E27FC236}">
                <a16:creationId xmlns="" xmlns:a16="http://schemas.microsoft.com/office/drawing/2014/main" id="{CBB617DF-59C7-4901-819F-9FEF8687F033}"/>
              </a:ext>
            </a:extLst>
          </p:cNvPr>
          <p:cNvSpPr/>
          <p:nvPr userDrawn="1"/>
        </p:nvSpPr>
        <p:spPr>
          <a:xfrm>
            <a:off x="4964162" y="3534245"/>
            <a:ext cx="1600200" cy="1490472"/>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t="-436" b="-4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62" name="Text Placeholder 3">
            <a:extLst>
              <a:ext uri="{FF2B5EF4-FFF2-40B4-BE49-F238E27FC236}">
                <a16:creationId xmlns="" xmlns:a16="http://schemas.microsoft.com/office/drawing/2014/main" id="{FA1A5060-0709-436F-9B45-E81C52904172}"/>
              </a:ext>
            </a:extLst>
          </p:cNvPr>
          <p:cNvSpPr>
            <a:spLocks noGrp="1"/>
          </p:cNvSpPr>
          <p:nvPr>
            <p:ph type="body" sz="half" idx="73"/>
          </p:nvPr>
        </p:nvSpPr>
        <p:spPr>
          <a:xfrm>
            <a:off x="6463571" y="3803769"/>
            <a:ext cx="1993392" cy="692969"/>
          </a:xfrm>
        </p:spPr>
        <p:txBody>
          <a:bodyPr>
            <a:noAutofit/>
          </a:bodyPr>
          <a:lstStyle>
            <a:lvl1pPr marL="0" indent="0" algn="l">
              <a:lnSpc>
                <a:spcPct val="85000"/>
              </a:lnSpc>
              <a:buNone/>
              <a:defRPr lang="en-US" sz="24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64" name="Text Placeholder 3">
            <a:extLst>
              <a:ext uri="{FF2B5EF4-FFF2-40B4-BE49-F238E27FC236}">
                <a16:creationId xmlns="" xmlns:a16="http://schemas.microsoft.com/office/drawing/2014/main" id="{D1E38D5A-8267-4462-A410-F99B81044F4C}"/>
              </a:ext>
            </a:extLst>
          </p:cNvPr>
          <p:cNvSpPr>
            <a:spLocks noGrp="1"/>
          </p:cNvSpPr>
          <p:nvPr>
            <p:ph type="body" sz="half" idx="75"/>
          </p:nvPr>
        </p:nvSpPr>
        <p:spPr>
          <a:xfrm>
            <a:off x="6463571" y="4461567"/>
            <a:ext cx="1993392" cy="561367"/>
          </a:xfrm>
        </p:spPr>
        <p:txBody>
          <a:bodyPr>
            <a:noAutofit/>
          </a:bodyPr>
          <a:lstStyle>
            <a:lvl1pPr marL="0" indent="0" algn="l">
              <a:lnSpc>
                <a:spcPct val="100000"/>
              </a:lnSpc>
              <a:buNone/>
              <a:defRPr lang="en-US" sz="1600" b="0" i="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65" name="Rectangle 64" descr="Brush stroke spot">
            <a:extLst>
              <a:ext uri="{FF2B5EF4-FFF2-40B4-BE49-F238E27FC236}">
                <a16:creationId xmlns="" xmlns:a16="http://schemas.microsoft.com/office/drawing/2014/main" id="{D485ED5B-CAAF-4D50-B350-1FD874EBA4D7}"/>
              </a:ext>
            </a:extLst>
          </p:cNvPr>
          <p:cNvSpPr/>
          <p:nvPr userDrawn="1"/>
        </p:nvSpPr>
        <p:spPr>
          <a:xfrm>
            <a:off x="8555617" y="1787101"/>
            <a:ext cx="1600200" cy="1490472"/>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t="-436" b="-4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66" name="Text Placeholder 3">
            <a:extLst>
              <a:ext uri="{FF2B5EF4-FFF2-40B4-BE49-F238E27FC236}">
                <a16:creationId xmlns="" xmlns:a16="http://schemas.microsoft.com/office/drawing/2014/main" id="{D6E28A9E-F913-4B5F-B3BC-410D8AA45F20}"/>
              </a:ext>
            </a:extLst>
          </p:cNvPr>
          <p:cNvSpPr>
            <a:spLocks noGrp="1"/>
          </p:cNvSpPr>
          <p:nvPr>
            <p:ph type="body" sz="half" idx="76"/>
          </p:nvPr>
        </p:nvSpPr>
        <p:spPr>
          <a:xfrm>
            <a:off x="10055026" y="2056625"/>
            <a:ext cx="1993392" cy="692969"/>
          </a:xfrm>
        </p:spPr>
        <p:txBody>
          <a:bodyPr>
            <a:noAutofit/>
          </a:bodyPr>
          <a:lstStyle>
            <a:lvl1pPr marL="0" indent="0" algn="l">
              <a:lnSpc>
                <a:spcPct val="85000"/>
              </a:lnSpc>
              <a:buNone/>
              <a:defRPr lang="en-US" sz="24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68" name="Text Placeholder 3">
            <a:extLst>
              <a:ext uri="{FF2B5EF4-FFF2-40B4-BE49-F238E27FC236}">
                <a16:creationId xmlns="" xmlns:a16="http://schemas.microsoft.com/office/drawing/2014/main" id="{2B41B518-590B-4CF3-B4E8-70F9DDFB196E}"/>
              </a:ext>
            </a:extLst>
          </p:cNvPr>
          <p:cNvSpPr>
            <a:spLocks noGrp="1"/>
          </p:cNvSpPr>
          <p:nvPr>
            <p:ph type="body" sz="half" idx="78"/>
          </p:nvPr>
        </p:nvSpPr>
        <p:spPr>
          <a:xfrm>
            <a:off x="10055026" y="2714423"/>
            <a:ext cx="1993392" cy="561367"/>
          </a:xfrm>
        </p:spPr>
        <p:txBody>
          <a:bodyPr>
            <a:noAutofit/>
          </a:bodyPr>
          <a:lstStyle>
            <a:lvl1pPr marL="0" indent="0" algn="l">
              <a:lnSpc>
                <a:spcPct val="100000"/>
              </a:lnSpc>
              <a:buNone/>
              <a:defRPr lang="en-US" sz="1600" b="0" i="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69" name="Rectangle 68" descr="Brush stroke spot">
            <a:extLst>
              <a:ext uri="{FF2B5EF4-FFF2-40B4-BE49-F238E27FC236}">
                <a16:creationId xmlns="" xmlns:a16="http://schemas.microsoft.com/office/drawing/2014/main" id="{C331D4D8-F16F-49D3-BDB7-1FB2BCE6EAEA}"/>
              </a:ext>
            </a:extLst>
          </p:cNvPr>
          <p:cNvSpPr/>
          <p:nvPr userDrawn="1"/>
        </p:nvSpPr>
        <p:spPr>
          <a:xfrm>
            <a:off x="8555617" y="3534245"/>
            <a:ext cx="1600200" cy="1490472"/>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t="-436" b="-4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70" name="Text Placeholder 3">
            <a:extLst>
              <a:ext uri="{FF2B5EF4-FFF2-40B4-BE49-F238E27FC236}">
                <a16:creationId xmlns="" xmlns:a16="http://schemas.microsoft.com/office/drawing/2014/main" id="{0D7912DE-7BEE-491D-83D9-ED9BFE8998E8}"/>
              </a:ext>
            </a:extLst>
          </p:cNvPr>
          <p:cNvSpPr>
            <a:spLocks noGrp="1"/>
          </p:cNvSpPr>
          <p:nvPr>
            <p:ph type="body" sz="half" idx="79"/>
          </p:nvPr>
        </p:nvSpPr>
        <p:spPr>
          <a:xfrm>
            <a:off x="10055026" y="3803769"/>
            <a:ext cx="1993392" cy="692969"/>
          </a:xfrm>
        </p:spPr>
        <p:txBody>
          <a:bodyPr>
            <a:noAutofit/>
          </a:bodyPr>
          <a:lstStyle>
            <a:lvl1pPr marL="0" indent="0" algn="l">
              <a:lnSpc>
                <a:spcPct val="85000"/>
              </a:lnSpc>
              <a:buNone/>
              <a:defRPr lang="en-US" sz="24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72" name="Text Placeholder 3">
            <a:extLst>
              <a:ext uri="{FF2B5EF4-FFF2-40B4-BE49-F238E27FC236}">
                <a16:creationId xmlns="" xmlns:a16="http://schemas.microsoft.com/office/drawing/2014/main" id="{A588BDB2-BB85-458C-AF31-D90BEE530110}"/>
              </a:ext>
            </a:extLst>
          </p:cNvPr>
          <p:cNvSpPr>
            <a:spLocks noGrp="1"/>
          </p:cNvSpPr>
          <p:nvPr>
            <p:ph type="body" sz="half" idx="81"/>
          </p:nvPr>
        </p:nvSpPr>
        <p:spPr>
          <a:xfrm>
            <a:off x="10055026" y="4461567"/>
            <a:ext cx="1993392" cy="561367"/>
          </a:xfrm>
        </p:spPr>
        <p:txBody>
          <a:bodyPr>
            <a:noAutofit/>
          </a:bodyPr>
          <a:lstStyle>
            <a:lvl1pPr marL="0" indent="0" algn="l">
              <a:lnSpc>
                <a:spcPct val="100000"/>
              </a:lnSpc>
              <a:buNone/>
              <a:defRPr lang="en-US" sz="1600" b="0" i="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73" name="Picture Placeholder 3">
            <a:extLst>
              <a:ext uri="{FF2B5EF4-FFF2-40B4-BE49-F238E27FC236}">
                <a16:creationId xmlns="" xmlns:a16="http://schemas.microsoft.com/office/drawing/2014/main" id="{E9B1CB54-DBEA-47FB-AFCA-953A06370DEF}"/>
              </a:ext>
            </a:extLst>
          </p:cNvPr>
          <p:cNvSpPr>
            <a:spLocks noGrp="1"/>
          </p:cNvSpPr>
          <p:nvPr>
            <p:ph type="pic" sz="quarter" idx="82"/>
          </p:nvPr>
        </p:nvSpPr>
        <p:spPr>
          <a:xfrm>
            <a:off x="1602706" y="1948089"/>
            <a:ext cx="1098000" cy="1098000"/>
          </a:xfrm>
          <a:prstGeom prst="ellipse">
            <a:avLst/>
          </a:prstGeom>
          <a:solidFill>
            <a:schemeClr val="bg1"/>
          </a:solidFill>
          <a:ln w="12700">
            <a:solidFill>
              <a:srgbClr val="8D6347"/>
            </a:solid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75" name="Picture Placeholder 3">
            <a:extLst>
              <a:ext uri="{FF2B5EF4-FFF2-40B4-BE49-F238E27FC236}">
                <a16:creationId xmlns="" xmlns:a16="http://schemas.microsoft.com/office/drawing/2014/main" id="{72C260FD-1E05-47E9-B248-27CAC5FC3B69}"/>
              </a:ext>
            </a:extLst>
          </p:cNvPr>
          <p:cNvSpPr>
            <a:spLocks noGrp="1"/>
          </p:cNvSpPr>
          <p:nvPr>
            <p:ph type="pic" sz="quarter" idx="83"/>
          </p:nvPr>
        </p:nvSpPr>
        <p:spPr>
          <a:xfrm>
            <a:off x="1605604" y="3695233"/>
            <a:ext cx="1098000" cy="1098000"/>
          </a:xfrm>
          <a:prstGeom prst="ellipse">
            <a:avLst/>
          </a:prstGeom>
          <a:solidFill>
            <a:schemeClr val="bg1"/>
          </a:solidFill>
          <a:ln w="12700">
            <a:solidFill>
              <a:srgbClr val="8D6347"/>
            </a:solid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78" name="Picture Placeholder 3">
            <a:extLst>
              <a:ext uri="{FF2B5EF4-FFF2-40B4-BE49-F238E27FC236}">
                <a16:creationId xmlns="" xmlns:a16="http://schemas.microsoft.com/office/drawing/2014/main" id="{BDFC2481-D48B-4444-9ADC-73238E01E93A}"/>
              </a:ext>
            </a:extLst>
          </p:cNvPr>
          <p:cNvSpPr>
            <a:spLocks noGrp="1"/>
          </p:cNvSpPr>
          <p:nvPr>
            <p:ph type="pic" sz="quarter" idx="84"/>
          </p:nvPr>
        </p:nvSpPr>
        <p:spPr>
          <a:xfrm>
            <a:off x="8792147" y="1953272"/>
            <a:ext cx="1098000" cy="1098000"/>
          </a:xfrm>
          <a:prstGeom prst="ellipse">
            <a:avLst/>
          </a:prstGeom>
          <a:solidFill>
            <a:schemeClr val="bg1"/>
          </a:solidFill>
          <a:ln w="12700">
            <a:solidFill>
              <a:srgbClr val="8D6347"/>
            </a:solid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79" name="Picture Placeholder 3">
            <a:extLst>
              <a:ext uri="{FF2B5EF4-FFF2-40B4-BE49-F238E27FC236}">
                <a16:creationId xmlns="" xmlns:a16="http://schemas.microsoft.com/office/drawing/2014/main" id="{659B6395-72AE-4725-9373-C44AC7C2962A}"/>
              </a:ext>
            </a:extLst>
          </p:cNvPr>
          <p:cNvSpPr>
            <a:spLocks noGrp="1"/>
          </p:cNvSpPr>
          <p:nvPr>
            <p:ph type="pic" sz="quarter" idx="85"/>
          </p:nvPr>
        </p:nvSpPr>
        <p:spPr>
          <a:xfrm>
            <a:off x="8795045" y="3700416"/>
            <a:ext cx="1098000" cy="1098000"/>
          </a:xfrm>
          <a:prstGeom prst="ellipse">
            <a:avLst/>
          </a:prstGeom>
          <a:solidFill>
            <a:schemeClr val="bg1"/>
          </a:solidFill>
          <a:ln w="12700">
            <a:solidFill>
              <a:srgbClr val="8D6347"/>
            </a:solid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80" name="Picture Placeholder 3">
            <a:extLst>
              <a:ext uri="{FF2B5EF4-FFF2-40B4-BE49-F238E27FC236}">
                <a16:creationId xmlns="" xmlns:a16="http://schemas.microsoft.com/office/drawing/2014/main" id="{41E8F088-085E-4881-BFA7-545F97699A75}"/>
              </a:ext>
            </a:extLst>
          </p:cNvPr>
          <p:cNvSpPr>
            <a:spLocks noGrp="1"/>
          </p:cNvSpPr>
          <p:nvPr>
            <p:ph type="pic" sz="quarter" idx="86"/>
          </p:nvPr>
        </p:nvSpPr>
        <p:spPr>
          <a:xfrm>
            <a:off x="5195870" y="1948089"/>
            <a:ext cx="1098000" cy="1098000"/>
          </a:xfrm>
          <a:prstGeom prst="ellipse">
            <a:avLst/>
          </a:prstGeom>
          <a:solidFill>
            <a:schemeClr val="bg1"/>
          </a:solidFill>
          <a:ln w="12700">
            <a:solidFill>
              <a:srgbClr val="8D6347"/>
            </a:solid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81" name="Picture Placeholder 3">
            <a:extLst>
              <a:ext uri="{FF2B5EF4-FFF2-40B4-BE49-F238E27FC236}">
                <a16:creationId xmlns="" xmlns:a16="http://schemas.microsoft.com/office/drawing/2014/main" id="{DD2AACCA-1BD1-4ECD-95C3-E9AB07D242E0}"/>
              </a:ext>
            </a:extLst>
          </p:cNvPr>
          <p:cNvSpPr>
            <a:spLocks noGrp="1"/>
          </p:cNvSpPr>
          <p:nvPr>
            <p:ph type="pic" sz="quarter" idx="87"/>
          </p:nvPr>
        </p:nvSpPr>
        <p:spPr>
          <a:xfrm>
            <a:off x="5198768" y="3695233"/>
            <a:ext cx="1098000" cy="1098000"/>
          </a:xfrm>
          <a:prstGeom prst="ellipse">
            <a:avLst/>
          </a:prstGeom>
          <a:solidFill>
            <a:schemeClr val="bg1"/>
          </a:solidFill>
          <a:ln w="12700">
            <a:solidFill>
              <a:srgbClr val="8D6347"/>
            </a:solid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965000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ie chart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17C2F7-CB66-4CB8-B26F-7B3C64D575E4}"/>
              </a:ext>
            </a:extLst>
          </p:cNvPr>
          <p:cNvSpPr>
            <a:spLocks noGrp="1"/>
          </p:cNvSpPr>
          <p:nvPr>
            <p:ph type="title" hasCustomPrompt="1"/>
          </p:nvPr>
        </p:nvSpPr>
        <p:spPr>
          <a:xfrm>
            <a:off x="1582063" y="17167"/>
            <a:ext cx="9303658" cy="704696"/>
          </a:xfrm>
        </p:spPr>
        <p:txBody>
          <a:bodyPr anchor="b" anchorCtr="0"/>
          <a:lstStyle>
            <a:lvl1pPr algn="ctr">
              <a:defRPr/>
            </a:lvl1pPr>
          </a:lstStyle>
          <a:p>
            <a:r>
              <a:rPr lang="en-US" noProof="0"/>
              <a:t>CLICK TO EDIT MASTER TITLE STYLE</a:t>
            </a:r>
          </a:p>
        </p:txBody>
      </p:sp>
      <p:sp>
        <p:nvSpPr>
          <p:cNvPr id="5" name="Date Placeholder 4">
            <a:extLst>
              <a:ext uri="{FF2B5EF4-FFF2-40B4-BE49-F238E27FC236}">
                <a16:creationId xmlns="" xmlns:a16="http://schemas.microsoft.com/office/drawing/2014/main" id="{F8784BEA-5E31-4B76-8435-68BD500D0BF5}"/>
              </a:ext>
            </a:extLst>
          </p:cNvPr>
          <p:cNvSpPr>
            <a:spLocks noGrp="1"/>
          </p:cNvSpPr>
          <p:nvPr>
            <p:ph type="dt" sz="half" idx="10"/>
          </p:nvPr>
        </p:nvSpPr>
        <p:spPr/>
        <p:txBody>
          <a:bodyPr/>
          <a:lstStyle/>
          <a:p>
            <a:fld id="{CEDD0988-8D79-484C-B185-2566E6769DF7}" type="datetime1">
              <a:rPr lang="en-GB" noProof="0" smtClean="0"/>
              <a:t>14/02/2021</a:t>
            </a:fld>
            <a:endParaRPr lang="en-US" noProof="0" dirty="0"/>
          </a:p>
        </p:txBody>
      </p:sp>
      <p:sp>
        <p:nvSpPr>
          <p:cNvPr id="6" name="Footer Placeholder 5">
            <a:extLst>
              <a:ext uri="{FF2B5EF4-FFF2-40B4-BE49-F238E27FC236}">
                <a16:creationId xmlns="" xmlns:a16="http://schemas.microsoft.com/office/drawing/2014/main" id="{E419BEDD-A744-40CE-9FA6-391AD6FC33CD}"/>
              </a:ext>
            </a:extLst>
          </p:cNvPr>
          <p:cNvSpPr>
            <a:spLocks noGrp="1"/>
          </p:cNvSpPr>
          <p:nvPr>
            <p:ph type="ftr" sz="quarter" idx="11"/>
          </p:nvPr>
        </p:nvSpPr>
        <p:spPr/>
        <p:txBody>
          <a:bodyPr/>
          <a:lstStyle/>
          <a:p>
            <a:r>
              <a:rPr lang="en-US" noProof="0" smtClean="0"/>
              <a:t>START-UPS/0618/0049–RESTART 2016–2020</a:t>
            </a:r>
            <a:endParaRPr lang="en-US" noProof="0" dirty="0"/>
          </a:p>
        </p:txBody>
      </p:sp>
      <p:sp>
        <p:nvSpPr>
          <p:cNvPr id="7" name="Slide Number Placeholder 6">
            <a:extLst>
              <a:ext uri="{FF2B5EF4-FFF2-40B4-BE49-F238E27FC236}">
                <a16:creationId xmlns="" xmlns:a16="http://schemas.microsoft.com/office/drawing/2014/main" id="{C093815F-F490-4307-9E87-AAF436C71A68}"/>
              </a:ext>
            </a:extLst>
          </p:cNvPr>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cxnSp>
        <p:nvCxnSpPr>
          <p:cNvPr id="9" name="Straight Connector 8">
            <a:extLst>
              <a:ext uri="{FF2B5EF4-FFF2-40B4-BE49-F238E27FC236}">
                <a16:creationId xmlns="" xmlns:a16="http://schemas.microsoft.com/office/drawing/2014/main" id="{D39C86C5-91F0-4083-8CE5-1B547E5FEA06}"/>
              </a:ext>
            </a:extLst>
          </p:cNvPr>
          <p:cNvCxnSpPr/>
          <p:nvPr userDrawn="1"/>
        </p:nvCxnSpPr>
        <p:spPr>
          <a:xfrm>
            <a:off x="4071602" y="813944"/>
            <a:ext cx="4172473"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10" name="Subtitle 2">
            <a:extLst>
              <a:ext uri="{FF2B5EF4-FFF2-40B4-BE49-F238E27FC236}">
                <a16:creationId xmlns="" xmlns:a16="http://schemas.microsoft.com/office/drawing/2014/main" id="{A617DA88-4765-4225-9C56-CD0FFD9D7673}"/>
              </a:ext>
            </a:extLst>
          </p:cNvPr>
          <p:cNvSpPr>
            <a:spLocks noGrp="1"/>
          </p:cNvSpPr>
          <p:nvPr>
            <p:ph type="subTitle" idx="15"/>
          </p:nvPr>
        </p:nvSpPr>
        <p:spPr>
          <a:xfrm>
            <a:off x="1582057" y="892107"/>
            <a:ext cx="9303658" cy="526312"/>
          </a:xfrm>
        </p:spPr>
        <p:txBody>
          <a:bodyPr anchor="ctr" anchorCtr="0">
            <a:normAutofit/>
          </a:bodyPr>
          <a:lstStyle>
            <a:lvl1pPr marL="0" indent="0" algn="ctr">
              <a:buNone/>
              <a:defRPr sz="2400"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59" name="Rectangle 58" descr="Brush stroke spot">
            <a:extLst>
              <a:ext uri="{FF2B5EF4-FFF2-40B4-BE49-F238E27FC236}">
                <a16:creationId xmlns="" xmlns:a16="http://schemas.microsoft.com/office/drawing/2014/main" id="{29FB1599-AC79-4571-B03A-98277CE717CC}"/>
              </a:ext>
            </a:extLst>
          </p:cNvPr>
          <p:cNvSpPr/>
          <p:nvPr userDrawn="1"/>
        </p:nvSpPr>
        <p:spPr>
          <a:xfrm>
            <a:off x="3174492" y="2141776"/>
            <a:ext cx="5843016" cy="4242816"/>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t="-436" b="-4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3" name="Text Placeholder 3">
            <a:extLst>
              <a:ext uri="{FF2B5EF4-FFF2-40B4-BE49-F238E27FC236}">
                <a16:creationId xmlns="" xmlns:a16="http://schemas.microsoft.com/office/drawing/2014/main" id="{AC056410-CC3A-4562-8AD4-DDA11527B7AE}"/>
              </a:ext>
            </a:extLst>
          </p:cNvPr>
          <p:cNvSpPr>
            <a:spLocks noGrp="1"/>
          </p:cNvSpPr>
          <p:nvPr>
            <p:ph type="body" sz="half" idx="34" hasCustomPrompt="1"/>
          </p:nvPr>
        </p:nvSpPr>
        <p:spPr>
          <a:xfrm>
            <a:off x="1372741" y="1826461"/>
            <a:ext cx="2642616" cy="375509"/>
          </a:xfrm>
        </p:spPr>
        <p:txBody>
          <a:bodyPr>
            <a:noAutofit/>
          </a:bodyPr>
          <a:lstStyle>
            <a:lvl1pPr marL="0" indent="0" algn="l">
              <a:lnSpc>
                <a:spcPct val="85000"/>
              </a:lnSpc>
              <a:buNone/>
              <a:defRPr lang="en-US" sz="24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$ 2,000,000</a:t>
            </a:r>
          </a:p>
        </p:txBody>
      </p:sp>
      <p:sp>
        <p:nvSpPr>
          <p:cNvPr id="74" name="Text Placeholder 3">
            <a:extLst>
              <a:ext uri="{FF2B5EF4-FFF2-40B4-BE49-F238E27FC236}">
                <a16:creationId xmlns="" xmlns:a16="http://schemas.microsoft.com/office/drawing/2014/main" id="{E9EF01CE-943D-4321-A20D-EB63E56E3212}"/>
              </a:ext>
            </a:extLst>
          </p:cNvPr>
          <p:cNvSpPr>
            <a:spLocks noGrp="1"/>
          </p:cNvSpPr>
          <p:nvPr>
            <p:ph type="body" sz="half" idx="66"/>
          </p:nvPr>
        </p:nvSpPr>
        <p:spPr>
          <a:xfrm>
            <a:off x="1372741" y="2255871"/>
            <a:ext cx="2642616" cy="375509"/>
          </a:xfrm>
        </p:spPr>
        <p:txBody>
          <a:bodyPr>
            <a:noAutofit/>
          </a:bodyPr>
          <a:lstStyle>
            <a:lvl1pPr marL="0" indent="0" algn="l">
              <a:buNone/>
              <a:defRPr lang="en-US" sz="1600" b="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76" name="Text Placeholder 3">
            <a:extLst>
              <a:ext uri="{FF2B5EF4-FFF2-40B4-BE49-F238E27FC236}">
                <a16:creationId xmlns="" xmlns:a16="http://schemas.microsoft.com/office/drawing/2014/main" id="{B77364C8-3D3A-415B-9433-C4696B84A988}"/>
              </a:ext>
            </a:extLst>
          </p:cNvPr>
          <p:cNvSpPr>
            <a:spLocks noGrp="1"/>
          </p:cNvSpPr>
          <p:nvPr>
            <p:ph type="body" sz="half" idx="83" hasCustomPrompt="1"/>
          </p:nvPr>
        </p:nvSpPr>
        <p:spPr>
          <a:xfrm>
            <a:off x="1372741" y="2958241"/>
            <a:ext cx="2642616" cy="375509"/>
          </a:xfrm>
        </p:spPr>
        <p:txBody>
          <a:bodyPr>
            <a:noAutofit/>
          </a:bodyPr>
          <a:lstStyle>
            <a:lvl1pPr marL="0" indent="0" algn="l">
              <a:lnSpc>
                <a:spcPct val="85000"/>
              </a:lnSpc>
              <a:buNone/>
              <a:defRPr lang="en-US" sz="24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$ 2,000,000</a:t>
            </a:r>
          </a:p>
        </p:txBody>
      </p:sp>
      <p:sp>
        <p:nvSpPr>
          <p:cNvPr id="77" name="Text Placeholder 3">
            <a:extLst>
              <a:ext uri="{FF2B5EF4-FFF2-40B4-BE49-F238E27FC236}">
                <a16:creationId xmlns="" xmlns:a16="http://schemas.microsoft.com/office/drawing/2014/main" id="{19ABCF73-31BD-4929-9900-AB2F7023E665}"/>
              </a:ext>
            </a:extLst>
          </p:cNvPr>
          <p:cNvSpPr>
            <a:spLocks noGrp="1"/>
          </p:cNvSpPr>
          <p:nvPr>
            <p:ph type="body" sz="half" idx="86"/>
          </p:nvPr>
        </p:nvSpPr>
        <p:spPr>
          <a:xfrm>
            <a:off x="1372741" y="3387651"/>
            <a:ext cx="2642616" cy="375509"/>
          </a:xfrm>
        </p:spPr>
        <p:txBody>
          <a:bodyPr>
            <a:noAutofit/>
          </a:bodyPr>
          <a:lstStyle>
            <a:lvl1pPr marL="0" indent="0" algn="l">
              <a:buNone/>
              <a:defRPr lang="en-US" sz="1600" b="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82" name="Text Placeholder 3">
            <a:extLst>
              <a:ext uri="{FF2B5EF4-FFF2-40B4-BE49-F238E27FC236}">
                <a16:creationId xmlns="" xmlns:a16="http://schemas.microsoft.com/office/drawing/2014/main" id="{CDE0C703-933F-44FB-9589-30DCA646D9B1}"/>
              </a:ext>
            </a:extLst>
          </p:cNvPr>
          <p:cNvSpPr>
            <a:spLocks noGrp="1"/>
          </p:cNvSpPr>
          <p:nvPr>
            <p:ph type="body" sz="half" idx="87" hasCustomPrompt="1"/>
          </p:nvPr>
        </p:nvSpPr>
        <p:spPr>
          <a:xfrm>
            <a:off x="9385143" y="1826461"/>
            <a:ext cx="2642616" cy="375509"/>
          </a:xfrm>
        </p:spPr>
        <p:txBody>
          <a:bodyPr>
            <a:noAutofit/>
          </a:bodyPr>
          <a:lstStyle>
            <a:lvl1pPr marL="0" indent="0" algn="r">
              <a:lnSpc>
                <a:spcPct val="85000"/>
              </a:lnSpc>
              <a:buNone/>
              <a:defRPr lang="en-US" sz="24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$ 1,500,000</a:t>
            </a:r>
          </a:p>
        </p:txBody>
      </p:sp>
      <p:sp>
        <p:nvSpPr>
          <p:cNvPr id="83" name="Text Placeholder 3">
            <a:extLst>
              <a:ext uri="{FF2B5EF4-FFF2-40B4-BE49-F238E27FC236}">
                <a16:creationId xmlns="" xmlns:a16="http://schemas.microsoft.com/office/drawing/2014/main" id="{679401A1-F51D-455D-88BB-4C189CE1A1A5}"/>
              </a:ext>
            </a:extLst>
          </p:cNvPr>
          <p:cNvSpPr>
            <a:spLocks noGrp="1"/>
          </p:cNvSpPr>
          <p:nvPr>
            <p:ph type="body" sz="half" idx="88"/>
          </p:nvPr>
        </p:nvSpPr>
        <p:spPr>
          <a:xfrm>
            <a:off x="9385143" y="2255871"/>
            <a:ext cx="2642616" cy="375509"/>
          </a:xfrm>
        </p:spPr>
        <p:txBody>
          <a:bodyPr>
            <a:noAutofit/>
          </a:bodyPr>
          <a:lstStyle>
            <a:lvl1pPr marL="0" indent="0" algn="r">
              <a:buNone/>
              <a:defRPr lang="en-US" sz="1600" b="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84" name="Text Placeholder 3">
            <a:extLst>
              <a:ext uri="{FF2B5EF4-FFF2-40B4-BE49-F238E27FC236}">
                <a16:creationId xmlns="" xmlns:a16="http://schemas.microsoft.com/office/drawing/2014/main" id="{5B3DB4F9-0262-4485-A538-5A6C02DD46DC}"/>
              </a:ext>
            </a:extLst>
          </p:cNvPr>
          <p:cNvSpPr>
            <a:spLocks noGrp="1"/>
          </p:cNvSpPr>
          <p:nvPr>
            <p:ph type="body" sz="half" idx="89" hasCustomPrompt="1"/>
          </p:nvPr>
        </p:nvSpPr>
        <p:spPr>
          <a:xfrm>
            <a:off x="9385143" y="2958241"/>
            <a:ext cx="2642616" cy="375509"/>
          </a:xfrm>
        </p:spPr>
        <p:txBody>
          <a:bodyPr>
            <a:noAutofit/>
          </a:bodyPr>
          <a:lstStyle>
            <a:lvl1pPr marL="0" indent="0" algn="r">
              <a:lnSpc>
                <a:spcPct val="85000"/>
              </a:lnSpc>
              <a:buNone/>
              <a:defRPr lang="en-US" sz="24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$ 2,500,000</a:t>
            </a:r>
          </a:p>
        </p:txBody>
      </p:sp>
      <p:sp>
        <p:nvSpPr>
          <p:cNvPr id="85" name="Text Placeholder 3">
            <a:extLst>
              <a:ext uri="{FF2B5EF4-FFF2-40B4-BE49-F238E27FC236}">
                <a16:creationId xmlns="" xmlns:a16="http://schemas.microsoft.com/office/drawing/2014/main" id="{AA1742CF-6B82-4A44-9413-7CC52CB9A9AE}"/>
              </a:ext>
            </a:extLst>
          </p:cNvPr>
          <p:cNvSpPr>
            <a:spLocks noGrp="1"/>
          </p:cNvSpPr>
          <p:nvPr>
            <p:ph type="body" sz="half" idx="90"/>
          </p:nvPr>
        </p:nvSpPr>
        <p:spPr>
          <a:xfrm>
            <a:off x="9385143" y="3387651"/>
            <a:ext cx="2642616" cy="375509"/>
          </a:xfrm>
        </p:spPr>
        <p:txBody>
          <a:bodyPr>
            <a:noAutofit/>
          </a:bodyPr>
          <a:lstStyle>
            <a:lvl1pPr marL="0" indent="0" algn="r">
              <a:buNone/>
              <a:defRPr lang="en-US" sz="1600" b="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86" name="Text Placeholder 3">
            <a:extLst>
              <a:ext uri="{FF2B5EF4-FFF2-40B4-BE49-F238E27FC236}">
                <a16:creationId xmlns="" xmlns:a16="http://schemas.microsoft.com/office/drawing/2014/main" id="{298DDAA6-2DD7-45D2-BE23-DF28D9F3FE81}"/>
              </a:ext>
            </a:extLst>
          </p:cNvPr>
          <p:cNvSpPr>
            <a:spLocks noGrp="1"/>
          </p:cNvSpPr>
          <p:nvPr>
            <p:ph type="body" sz="half" idx="91" hasCustomPrompt="1"/>
          </p:nvPr>
        </p:nvSpPr>
        <p:spPr>
          <a:xfrm>
            <a:off x="9385143" y="4090021"/>
            <a:ext cx="2642616" cy="375509"/>
          </a:xfrm>
        </p:spPr>
        <p:txBody>
          <a:bodyPr>
            <a:noAutofit/>
          </a:bodyPr>
          <a:lstStyle>
            <a:lvl1pPr marL="0" indent="0" algn="r">
              <a:lnSpc>
                <a:spcPct val="85000"/>
              </a:lnSpc>
              <a:buNone/>
              <a:defRPr lang="en-US" sz="24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$ 3,200,000</a:t>
            </a:r>
          </a:p>
        </p:txBody>
      </p:sp>
      <p:sp>
        <p:nvSpPr>
          <p:cNvPr id="87" name="Text Placeholder 3">
            <a:extLst>
              <a:ext uri="{FF2B5EF4-FFF2-40B4-BE49-F238E27FC236}">
                <a16:creationId xmlns="" xmlns:a16="http://schemas.microsoft.com/office/drawing/2014/main" id="{0839545C-9AD8-44AD-8D2B-331D8B4030B6}"/>
              </a:ext>
            </a:extLst>
          </p:cNvPr>
          <p:cNvSpPr>
            <a:spLocks noGrp="1"/>
          </p:cNvSpPr>
          <p:nvPr>
            <p:ph type="body" sz="half" idx="92"/>
          </p:nvPr>
        </p:nvSpPr>
        <p:spPr>
          <a:xfrm>
            <a:off x="9385143" y="4519431"/>
            <a:ext cx="2642616" cy="375509"/>
          </a:xfrm>
        </p:spPr>
        <p:txBody>
          <a:bodyPr>
            <a:noAutofit/>
          </a:bodyPr>
          <a:lstStyle>
            <a:lvl1pPr marL="0" indent="0" algn="r">
              <a:buNone/>
              <a:defRPr lang="en-US" sz="1600" b="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cxnSp>
        <p:nvCxnSpPr>
          <p:cNvPr id="88" name="Straight Connector 87">
            <a:extLst>
              <a:ext uri="{FF2B5EF4-FFF2-40B4-BE49-F238E27FC236}">
                <a16:creationId xmlns="" xmlns:a16="http://schemas.microsoft.com/office/drawing/2014/main" id="{41D6688E-B7D9-4DE1-9F3F-37C2A92C4E0F}"/>
              </a:ext>
            </a:extLst>
          </p:cNvPr>
          <p:cNvCxnSpPr/>
          <p:nvPr userDrawn="1"/>
        </p:nvCxnSpPr>
        <p:spPr>
          <a:xfrm>
            <a:off x="1476146" y="2231389"/>
            <a:ext cx="406908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 xmlns:a16="http://schemas.microsoft.com/office/drawing/2014/main" id="{F181279E-4A25-4C06-AC3E-DD484486E99E}"/>
              </a:ext>
            </a:extLst>
          </p:cNvPr>
          <p:cNvCxnSpPr/>
          <p:nvPr userDrawn="1"/>
        </p:nvCxnSpPr>
        <p:spPr>
          <a:xfrm>
            <a:off x="1477054" y="3361418"/>
            <a:ext cx="406908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 xmlns:a16="http://schemas.microsoft.com/office/drawing/2014/main" id="{B4474904-40E3-4615-B2E6-774159563047}"/>
              </a:ext>
            </a:extLst>
          </p:cNvPr>
          <p:cNvCxnSpPr/>
          <p:nvPr userDrawn="1"/>
        </p:nvCxnSpPr>
        <p:spPr>
          <a:xfrm>
            <a:off x="7851380" y="2231389"/>
            <a:ext cx="406908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 xmlns:a16="http://schemas.microsoft.com/office/drawing/2014/main" id="{F07585DD-C644-4DA0-8B68-A0E1AD3EE09B}"/>
              </a:ext>
            </a:extLst>
          </p:cNvPr>
          <p:cNvCxnSpPr/>
          <p:nvPr userDrawn="1"/>
        </p:nvCxnSpPr>
        <p:spPr>
          <a:xfrm>
            <a:off x="7852288" y="3361418"/>
            <a:ext cx="406908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 xmlns:a16="http://schemas.microsoft.com/office/drawing/2014/main" id="{D24FEA3C-C05C-407B-B68B-2614F9A64317}"/>
              </a:ext>
            </a:extLst>
          </p:cNvPr>
          <p:cNvCxnSpPr/>
          <p:nvPr userDrawn="1"/>
        </p:nvCxnSpPr>
        <p:spPr>
          <a:xfrm>
            <a:off x="7851380" y="4498081"/>
            <a:ext cx="406908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3" name="Chart Placeholder 3" descr="Funding diagram">
            <a:extLst>
              <a:ext uri="{FF2B5EF4-FFF2-40B4-BE49-F238E27FC236}">
                <a16:creationId xmlns="" xmlns:a16="http://schemas.microsoft.com/office/drawing/2014/main" id="{F3103F9C-FB5A-4708-903D-6EACBC625172}"/>
              </a:ext>
            </a:extLst>
          </p:cNvPr>
          <p:cNvSpPr>
            <a:spLocks noGrp="1"/>
          </p:cNvSpPr>
          <p:nvPr>
            <p:ph type="chart" sz="quarter" idx="82"/>
          </p:nvPr>
        </p:nvSpPr>
        <p:spPr>
          <a:xfrm>
            <a:off x="4312742" y="1814215"/>
            <a:ext cx="4640574" cy="3481263"/>
          </a:xfrm>
        </p:spPr>
        <p:txBody>
          <a:bodyPr anchor="ctr" anchorCtr="0">
            <a:noAutofit/>
          </a:bodyPr>
          <a:lstStyle>
            <a:lvl1pPr marL="0" indent="0" algn="ctr">
              <a:buNone/>
              <a:defRPr sz="2400">
                <a:solidFill>
                  <a:schemeClr val="tx2"/>
                </a:solidFill>
              </a:defRPr>
            </a:lvl1pPr>
          </a:lstStyle>
          <a:p>
            <a:r>
              <a:rPr lang="en-US" noProof="0" smtClean="0"/>
              <a:t>Click icon to add chart</a:t>
            </a:r>
            <a:endParaRPr lang="en-US" noProof="0" dirty="0"/>
          </a:p>
        </p:txBody>
      </p:sp>
    </p:spTree>
    <p:extLst>
      <p:ext uri="{BB962C8B-B14F-4D97-AF65-F5344CB8AC3E}">
        <p14:creationId xmlns:p14="http://schemas.microsoft.com/office/powerpoint/2010/main" val="299463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Image, and Content 2">
    <p:spTree>
      <p:nvGrpSpPr>
        <p:cNvPr id="1" name=""/>
        <p:cNvGrpSpPr/>
        <p:nvPr/>
      </p:nvGrpSpPr>
      <p:grpSpPr>
        <a:xfrm>
          <a:off x="0" y="0"/>
          <a:ext cx="0" cy="0"/>
          <a:chOff x="0" y="0"/>
          <a:chExt cx="0" cy="0"/>
        </a:xfrm>
      </p:grpSpPr>
      <p:sp>
        <p:nvSpPr>
          <p:cNvPr id="12" name="Rectangle 11" descr="Glass, cups and dishes on table">
            <a:extLst>
              <a:ext uri="{FF2B5EF4-FFF2-40B4-BE49-F238E27FC236}">
                <a16:creationId xmlns="" xmlns:a16="http://schemas.microsoft.com/office/drawing/2014/main" id="{D05799BA-ECD2-4CD6-8250-EA03F132B9BA}"/>
              </a:ext>
            </a:extLst>
          </p:cNvPr>
          <p:cNvSpPr/>
          <p:nvPr userDrawn="1"/>
        </p:nvSpPr>
        <p:spPr>
          <a:xfrm>
            <a:off x="0" y="1133856"/>
            <a:ext cx="5998464" cy="4590288"/>
          </a:xfrm>
          <a:prstGeom prst="rect">
            <a:avLst/>
          </a:prstGeom>
          <a:blipFill>
            <a:blip r:embed="rId2"/>
            <a:srcRect/>
            <a:stretch>
              <a:fillRect l="-11" r="-1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descr="Brush stroke mask">
            <a:extLst>
              <a:ext uri="{FF2B5EF4-FFF2-40B4-BE49-F238E27FC236}">
                <a16:creationId xmlns="" xmlns:a16="http://schemas.microsoft.com/office/drawing/2014/main" id="{E5FBC040-9C06-484E-B57F-7F574589FF0E}"/>
              </a:ext>
            </a:extLst>
          </p:cNvPr>
          <p:cNvSpPr/>
          <p:nvPr userDrawn="1"/>
        </p:nvSpPr>
        <p:spPr>
          <a:xfrm>
            <a:off x="0" y="653143"/>
            <a:ext cx="6212114" cy="5109028"/>
          </a:xfrm>
          <a:prstGeom prst="rect">
            <a:avLst/>
          </a:prstGeom>
          <a:blipFill>
            <a:blip r:embed="rId3">
              <a:lum bright="70000" contrast="-70000"/>
            </a:blip>
            <a:srcRect/>
            <a:stretch>
              <a:fillRect l="-43" t="-12784" r="-96305" b="-214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895F031D-510E-4663-BF87-CD265E4A7E11}"/>
              </a:ext>
            </a:extLst>
          </p:cNvPr>
          <p:cNvSpPr>
            <a:spLocks noGrp="1"/>
          </p:cNvSpPr>
          <p:nvPr>
            <p:ph type="title" hasCustomPrompt="1"/>
          </p:nvPr>
        </p:nvSpPr>
        <p:spPr>
          <a:xfrm>
            <a:off x="6216631" y="1030515"/>
            <a:ext cx="5292000" cy="885315"/>
          </a:xfrm>
        </p:spPr>
        <p:txBody>
          <a:bodyPr anchor="b">
            <a:normAutofit/>
          </a:bodyPr>
          <a:lstStyle>
            <a:lvl1pPr>
              <a:defRPr sz="3600"/>
            </a:lvl1pPr>
          </a:lstStyle>
          <a:p>
            <a:r>
              <a:rPr lang="en-US" noProof="0"/>
              <a:t>CLICK TO EDIT TITLE</a:t>
            </a:r>
          </a:p>
        </p:txBody>
      </p:sp>
      <p:sp>
        <p:nvSpPr>
          <p:cNvPr id="3" name="Content Placeholder 2">
            <a:extLst>
              <a:ext uri="{FF2B5EF4-FFF2-40B4-BE49-F238E27FC236}">
                <a16:creationId xmlns="" xmlns:a16="http://schemas.microsoft.com/office/drawing/2014/main" id="{24CDB312-4D1B-447F-97E7-ABE93A3DE43C}"/>
              </a:ext>
            </a:extLst>
          </p:cNvPr>
          <p:cNvSpPr>
            <a:spLocks noGrp="1"/>
          </p:cNvSpPr>
          <p:nvPr>
            <p:ph idx="1"/>
          </p:nvPr>
        </p:nvSpPr>
        <p:spPr>
          <a:xfrm>
            <a:off x="5985361" y="2114730"/>
            <a:ext cx="5533990" cy="2997929"/>
          </a:xfrm>
        </p:spPr>
        <p:txBody>
          <a:bodyPr>
            <a:normAutofit/>
          </a:bodyPr>
          <a:lstStyle>
            <a:lvl1pPr marL="230400" indent="-228600">
              <a:lnSpc>
                <a:spcPct val="100000"/>
              </a:lnSpc>
              <a:spcBef>
                <a:spcPts val="600"/>
              </a:spcBef>
              <a:buClr>
                <a:srgbClr val="9D0000"/>
              </a:buClr>
              <a:buFont typeface="Arial" panose="020B0604020202020204" pitchFamily="34" charset="0"/>
              <a:buChar char="•"/>
              <a:defRPr sz="2100" i="0"/>
            </a:lvl1pPr>
            <a:lvl2pPr marL="344700" indent="-342900">
              <a:lnSpc>
                <a:spcPct val="100000"/>
              </a:lnSpc>
              <a:spcBef>
                <a:spcPts val="600"/>
              </a:spcBef>
              <a:buClr>
                <a:srgbClr val="9D0000"/>
              </a:buClr>
              <a:buFont typeface="Arial" panose="020B0604020202020204" pitchFamily="34" charset="0"/>
              <a:buChar char="•"/>
              <a:defRPr sz="2100" i="1"/>
            </a:lvl2pPr>
            <a:lvl3pPr marL="230400">
              <a:lnSpc>
                <a:spcPct val="100000"/>
              </a:lnSpc>
              <a:spcBef>
                <a:spcPts val="600"/>
              </a:spcBef>
              <a:defRPr sz="2100" i="1"/>
            </a:lvl3pPr>
            <a:lvl4pPr marL="230400">
              <a:lnSpc>
                <a:spcPct val="100000"/>
              </a:lnSpc>
              <a:spcBef>
                <a:spcPts val="600"/>
              </a:spcBef>
              <a:defRPr sz="2100" i="1"/>
            </a:lvl4pPr>
            <a:lvl5pPr marL="230400">
              <a:lnSpc>
                <a:spcPct val="100000"/>
              </a:lnSpc>
              <a:spcBef>
                <a:spcPts val="600"/>
              </a:spcBef>
              <a:defRPr sz="2100" i="1"/>
            </a:lvl5pPr>
            <a:lvl6pPr>
              <a:defRPr sz="2000"/>
            </a:lvl6pPr>
            <a:lvl7pPr>
              <a:defRPr sz="2000"/>
            </a:lvl7pPr>
            <a:lvl8pPr>
              <a:defRPr sz="2000"/>
            </a:lvl8pPr>
            <a:lvl9pPr>
              <a:defRPr sz="2000"/>
            </a:lvl9pPr>
          </a:lstStyle>
          <a:p>
            <a:pPr lvl="0"/>
            <a:r>
              <a:rPr lang="en-US" noProof="0" smtClean="0"/>
              <a:t>Click to edit Master text styles</a:t>
            </a:r>
          </a:p>
        </p:txBody>
      </p:sp>
      <p:sp>
        <p:nvSpPr>
          <p:cNvPr id="6" name="Footer Placeholder 5">
            <a:extLst>
              <a:ext uri="{FF2B5EF4-FFF2-40B4-BE49-F238E27FC236}">
                <a16:creationId xmlns="" xmlns:a16="http://schemas.microsoft.com/office/drawing/2014/main" id="{D12FBE19-D2C9-41FC-A797-CF4A863F3089}"/>
              </a:ext>
            </a:extLst>
          </p:cNvPr>
          <p:cNvSpPr>
            <a:spLocks noGrp="1"/>
          </p:cNvSpPr>
          <p:nvPr>
            <p:ph type="ftr" sz="quarter" idx="11"/>
          </p:nvPr>
        </p:nvSpPr>
        <p:spPr/>
        <p:txBody>
          <a:bodyPr/>
          <a:lstStyle/>
          <a:p>
            <a:r>
              <a:rPr lang="en-US" noProof="0" smtClean="0"/>
              <a:t>START-UPS/0618/0049–RESTART 2016–2020</a:t>
            </a:r>
            <a:endParaRPr lang="en-US" noProof="0" dirty="0"/>
          </a:p>
        </p:txBody>
      </p:sp>
      <p:sp>
        <p:nvSpPr>
          <p:cNvPr id="7" name="Slide Number Placeholder 6">
            <a:extLst>
              <a:ext uri="{FF2B5EF4-FFF2-40B4-BE49-F238E27FC236}">
                <a16:creationId xmlns="" xmlns:a16="http://schemas.microsoft.com/office/drawing/2014/main" id="{83F0F4E3-5500-460C-AB20-C7CE0A3FBAD0}"/>
              </a:ext>
            </a:extLst>
          </p:cNvPr>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cxnSp>
        <p:nvCxnSpPr>
          <p:cNvPr id="13" name="Straight Connector 12">
            <a:extLst>
              <a:ext uri="{FF2B5EF4-FFF2-40B4-BE49-F238E27FC236}">
                <a16:creationId xmlns="" xmlns:a16="http://schemas.microsoft.com/office/drawing/2014/main" id="{039BD365-42F3-4F69-886B-478D54864737}"/>
              </a:ext>
            </a:extLst>
          </p:cNvPr>
          <p:cNvCxnSpPr/>
          <p:nvPr userDrawn="1"/>
        </p:nvCxnSpPr>
        <p:spPr>
          <a:xfrm>
            <a:off x="6337997" y="1979045"/>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79510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hanks slide">
    <p:spTree>
      <p:nvGrpSpPr>
        <p:cNvPr id="1" name=""/>
        <p:cNvGrpSpPr/>
        <p:nvPr/>
      </p:nvGrpSpPr>
      <p:grpSpPr>
        <a:xfrm>
          <a:off x="0" y="0"/>
          <a:ext cx="0" cy="0"/>
          <a:chOff x="0" y="0"/>
          <a:chExt cx="0" cy="0"/>
        </a:xfrm>
      </p:grpSpPr>
      <p:grpSp>
        <p:nvGrpSpPr>
          <p:cNvPr id="2" name="Group 1"/>
          <p:cNvGrpSpPr/>
          <p:nvPr userDrawn="1"/>
        </p:nvGrpSpPr>
        <p:grpSpPr>
          <a:xfrm>
            <a:off x="1" y="651872"/>
            <a:ext cx="5820228" cy="5444128"/>
            <a:chOff x="0" y="0"/>
            <a:chExt cx="6197600" cy="6858000"/>
          </a:xfrm>
        </p:grpSpPr>
        <p:sp>
          <p:nvSpPr>
            <p:cNvPr id="16" name="Rectangle 15" descr="Glasses on table">
              <a:extLst>
                <a:ext uri="{FF2B5EF4-FFF2-40B4-BE49-F238E27FC236}">
                  <a16:creationId xmlns="" xmlns:a16="http://schemas.microsoft.com/office/drawing/2014/main" id="{26EA01E0-35F5-4371-9D8C-7F3A16EBAEDF}"/>
                </a:ext>
              </a:extLst>
            </p:cNvPr>
            <p:cNvSpPr/>
            <p:nvPr userDrawn="1"/>
          </p:nvSpPr>
          <p:spPr>
            <a:xfrm>
              <a:off x="0" y="758952"/>
              <a:ext cx="6190488" cy="6099048"/>
            </a:xfrm>
            <a:prstGeom prst="rect">
              <a:avLst/>
            </a:prstGeom>
            <a:blipFill>
              <a:blip r:embed="rId2"/>
              <a:srcRect/>
              <a:stretch>
                <a:fillRect l="-31" r="-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descr="Brush stroke mask">
              <a:extLst>
                <a:ext uri="{FF2B5EF4-FFF2-40B4-BE49-F238E27FC236}">
                  <a16:creationId xmlns="" xmlns:a16="http://schemas.microsoft.com/office/drawing/2014/main" id="{F28DE59C-954D-4B4D-A240-A9111C89F6A8}"/>
                </a:ext>
              </a:extLst>
            </p:cNvPr>
            <p:cNvSpPr/>
            <p:nvPr userDrawn="1"/>
          </p:nvSpPr>
          <p:spPr>
            <a:xfrm>
              <a:off x="0" y="0"/>
              <a:ext cx="6197600" cy="6858000"/>
            </a:xfrm>
            <a:prstGeom prst="rect">
              <a:avLst/>
            </a:prstGeom>
            <a:blipFill>
              <a:blip r:embed="rId3">
                <a:lum bright="70000" contrast="-70000"/>
              </a:blip>
              <a:srcRect/>
              <a:stretch>
                <a:fillRect l="-43" r="-967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6" name="Footer Placeholder 5">
            <a:extLst>
              <a:ext uri="{FF2B5EF4-FFF2-40B4-BE49-F238E27FC236}">
                <a16:creationId xmlns="" xmlns:a16="http://schemas.microsoft.com/office/drawing/2014/main" id="{D12FBE19-D2C9-41FC-A797-CF4A863F3089}"/>
              </a:ext>
            </a:extLst>
          </p:cNvPr>
          <p:cNvSpPr>
            <a:spLocks noGrp="1"/>
          </p:cNvSpPr>
          <p:nvPr>
            <p:ph type="ftr" sz="quarter" idx="11"/>
          </p:nvPr>
        </p:nvSpPr>
        <p:spPr>
          <a:xfrm>
            <a:off x="7351740" y="286747"/>
            <a:ext cx="4114800" cy="365125"/>
          </a:xfrm>
        </p:spPr>
        <p:txBody>
          <a:bodyPr/>
          <a:lstStyle/>
          <a:p>
            <a:r>
              <a:rPr lang="en-US" noProof="0" smtClean="0"/>
              <a:t>START-UPS/0618/0049–RESTART 2016–2020</a:t>
            </a:r>
            <a:endParaRPr lang="en-US" noProof="0" dirty="0"/>
          </a:p>
        </p:txBody>
      </p:sp>
      <p:sp>
        <p:nvSpPr>
          <p:cNvPr id="17" name="Thanks title layout">
            <a:extLst>
              <a:ext uri="{FF2B5EF4-FFF2-40B4-BE49-F238E27FC236}">
                <a16:creationId xmlns="" xmlns:a16="http://schemas.microsoft.com/office/drawing/2014/main" id="{E329346F-CCD7-4FB0-98B2-13C3DB0AA176}"/>
              </a:ext>
            </a:extLst>
          </p:cNvPr>
          <p:cNvSpPr>
            <a:spLocks noGrp="1"/>
          </p:cNvSpPr>
          <p:nvPr>
            <p:ph type="title" hasCustomPrompt="1"/>
          </p:nvPr>
        </p:nvSpPr>
        <p:spPr>
          <a:xfrm>
            <a:off x="6570540" y="884136"/>
            <a:ext cx="4896000" cy="894117"/>
          </a:xfrm>
        </p:spPr>
        <p:txBody>
          <a:bodyPr>
            <a:noAutofit/>
          </a:bodyPr>
          <a:lstStyle>
            <a:lvl1pPr algn="r">
              <a:defRPr sz="5500" b="1">
                <a:solidFill>
                  <a:schemeClr val="tx1"/>
                </a:solidFill>
              </a:defRPr>
            </a:lvl1pPr>
          </a:lstStyle>
          <a:p>
            <a:r>
              <a:rPr lang="en-US" noProof="0"/>
              <a:t>THANK YOU!</a:t>
            </a:r>
          </a:p>
        </p:txBody>
      </p:sp>
      <p:cxnSp>
        <p:nvCxnSpPr>
          <p:cNvPr id="18" name="Straight Connector 17">
            <a:extLst>
              <a:ext uri="{FF2B5EF4-FFF2-40B4-BE49-F238E27FC236}">
                <a16:creationId xmlns="" xmlns:a16="http://schemas.microsoft.com/office/drawing/2014/main" id="{05BAF915-A340-4955-812D-8F555BDB4102}"/>
              </a:ext>
            </a:extLst>
          </p:cNvPr>
          <p:cNvCxnSpPr/>
          <p:nvPr userDrawn="1"/>
        </p:nvCxnSpPr>
        <p:spPr>
          <a:xfrm>
            <a:off x="6565392" y="1729437"/>
            <a:ext cx="4718304"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20" name="Text Placeholder 10">
            <a:extLst>
              <a:ext uri="{FF2B5EF4-FFF2-40B4-BE49-F238E27FC236}">
                <a16:creationId xmlns="" xmlns:a16="http://schemas.microsoft.com/office/drawing/2014/main" id="{6A0BD12F-1E2D-481D-BBF0-A56B2BD0D563}"/>
              </a:ext>
            </a:extLst>
          </p:cNvPr>
          <p:cNvSpPr>
            <a:spLocks noGrp="1"/>
          </p:cNvSpPr>
          <p:nvPr>
            <p:ph type="body" sz="quarter" idx="16" hasCustomPrompt="1"/>
          </p:nvPr>
        </p:nvSpPr>
        <p:spPr>
          <a:xfrm>
            <a:off x="6570540" y="3781118"/>
            <a:ext cx="4896000" cy="664762"/>
          </a:xfrm>
        </p:spPr>
        <p:txBody>
          <a:bodyPr>
            <a:noAutofit/>
          </a:bodyPr>
          <a:lstStyle>
            <a:lvl1pPr marL="0" indent="0" algn="r">
              <a:buNone/>
              <a:defRPr sz="4000" b="1">
                <a:solidFill>
                  <a:schemeClr val="tx1"/>
                </a:solidFill>
                <a:latin typeface="+mj-lt"/>
              </a:defRPr>
            </a:lvl1pPr>
            <a:lvl2pPr marL="457200" indent="0">
              <a:buNone/>
              <a:defRPr/>
            </a:lvl2pPr>
          </a:lstStyle>
          <a:p>
            <a:pPr lvl="0"/>
            <a:r>
              <a:rPr lang="en-US" noProof="0"/>
              <a:t>Speaker Name</a:t>
            </a:r>
          </a:p>
        </p:txBody>
      </p:sp>
      <p:sp>
        <p:nvSpPr>
          <p:cNvPr id="21" name="Text Placeholder 10">
            <a:extLst>
              <a:ext uri="{FF2B5EF4-FFF2-40B4-BE49-F238E27FC236}">
                <a16:creationId xmlns="" xmlns:a16="http://schemas.microsoft.com/office/drawing/2014/main" id="{FAC44F14-FD8B-4299-8C06-FB93B882538D}"/>
              </a:ext>
            </a:extLst>
          </p:cNvPr>
          <p:cNvSpPr>
            <a:spLocks noGrp="1"/>
          </p:cNvSpPr>
          <p:nvPr>
            <p:ph type="body" sz="quarter" idx="17" hasCustomPrompt="1"/>
          </p:nvPr>
        </p:nvSpPr>
        <p:spPr>
          <a:xfrm>
            <a:off x="6570540" y="4362699"/>
            <a:ext cx="4896000" cy="265403"/>
          </a:xfrm>
        </p:spPr>
        <p:txBody>
          <a:bodyPr>
            <a:noAutofit/>
          </a:bodyPr>
          <a:lstStyle>
            <a:lvl1pPr marL="0" indent="0" algn="r">
              <a:buNone/>
              <a:defRPr sz="1800" b="0" i="0">
                <a:solidFill>
                  <a:schemeClr val="tx2"/>
                </a:solidFill>
                <a:latin typeface="+mn-lt"/>
              </a:defRPr>
            </a:lvl1pPr>
            <a:lvl2pPr marL="457200" indent="0">
              <a:buNone/>
              <a:defRPr/>
            </a:lvl2pPr>
          </a:lstStyle>
          <a:p>
            <a:pPr lvl="0"/>
            <a:r>
              <a:rPr lang="en-US" noProof="0"/>
              <a:t>Email:</a:t>
            </a:r>
          </a:p>
        </p:txBody>
      </p:sp>
      <p:sp>
        <p:nvSpPr>
          <p:cNvPr id="22" name="Text Placeholder 10">
            <a:extLst>
              <a:ext uri="{FF2B5EF4-FFF2-40B4-BE49-F238E27FC236}">
                <a16:creationId xmlns="" xmlns:a16="http://schemas.microsoft.com/office/drawing/2014/main" id="{C3CE0E11-D8F9-40F9-B542-06B00FA4FCA1}"/>
              </a:ext>
            </a:extLst>
          </p:cNvPr>
          <p:cNvSpPr>
            <a:spLocks noGrp="1"/>
          </p:cNvSpPr>
          <p:nvPr>
            <p:ph type="body" sz="quarter" idx="18" hasCustomPrompt="1"/>
          </p:nvPr>
        </p:nvSpPr>
        <p:spPr>
          <a:xfrm>
            <a:off x="6570540" y="4628102"/>
            <a:ext cx="4896000" cy="373961"/>
          </a:xfrm>
        </p:spPr>
        <p:txBody>
          <a:bodyPr>
            <a:noAutofit/>
          </a:bodyPr>
          <a:lstStyle>
            <a:lvl1pPr marL="0" indent="0" algn="r">
              <a:buNone/>
              <a:defRPr sz="3000" b="0" i="0">
                <a:solidFill>
                  <a:schemeClr val="tx2"/>
                </a:solidFill>
                <a:latin typeface="+mn-lt"/>
              </a:defRPr>
            </a:lvl1pPr>
            <a:lvl2pPr marL="457200" indent="0">
              <a:buNone/>
              <a:defRPr/>
            </a:lvl2pPr>
          </a:lstStyle>
          <a:p>
            <a:pPr lvl="0"/>
            <a:r>
              <a:rPr lang="en-US" noProof="0"/>
              <a:t>speakeremail@website.com</a:t>
            </a:r>
          </a:p>
        </p:txBody>
      </p:sp>
      <p:sp>
        <p:nvSpPr>
          <p:cNvPr id="23" name="Text Placeholder 10">
            <a:extLst>
              <a:ext uri="{FF2B5EF4-FFF2-40B4-BE49-F238E27FC236}">
                <a16:creationId xmlns="" xmlns:a16="http://schemas.microsoft.com/office/drawing/2014/main" id="{4D4FB496-FE3D-4CC5-83B0-B2793EFEF004}"/>
              </a:ext>
            </a:extLst>
          </p:cNvPr>
          <p:cNvSpPr>
            <a:spLocks noGrp="1"/>
          </p:cNvSpPr>
          <p:nvPr>
            <p:ph type="body" sz="quarter" idx="19" hasCustomPrompt="1"/>
          </p:nvPr>
        </p:nvSpPr>
        <p:spPr>
          <a:xfrm>
            <a:off x="6570540" y="5040876"/>
            <a:ext cx="4896000" cy="252891"/>
          </a:xfrm>
        </p:spPr>
        <p:txBody>
          <a:bodyPr>
            <a:noAutofit/>
          </a:bodyPr>
          <a:lstStyle>
            <a:lvl1pPr marL="0" indent="0" algn="r">
              <a:buNone/>
              <a:defRPr sz="1800" b="0" i="0">
                <a:solidFill>
                  <a:schemeClr val="tx2"/>
                </a:solidFill>
                <a:latin typeface="+mn-lt"/>
              </a:defRPr>
            </a:lvl1pPr>
            <a:lvl2pPr marL="457200" indent="0">
              <a:buNone/>
              <a:defRPr/>
            </a:lvl2pPr>
          </a:lstStyle>
          <a:p>
            <a:pPr lvl="0"/>
            <a:r>
              <a:rPr lang="en-US" noProof="0"/>
              <a:t>Phone:</a:t>
            </a:r>
          </a:p>
        </p:txBody>
      </p:sp>
      <p:sp>
        <p:nvSpPr>
          <p:cNvPr id="24" name="Text Placeholder 10">
            <a:extLst>
              <a:ext uri="{FF2B5EF4-FFF2-40B4-BE49-F238E27FC236}">
                <a16:creationId xmlns="" xmlns:a16="http://schemas.microsoft.com/office/drawing/2014/main" id="{00F0D864-E0B5-4A45-A4DF-4334FDD7B146}"/>
              </a:ext>
            </a:extLst>
          </p:cNvPr>
          <p:cNvSpPr>
            <a:spLocks noGrp="1"/>
          </p:cNvSpPr>
          <p:nvPr>
            <p:ph type="body" sz="quarter" idx="20" hasCustomPrompt="1"/>
          </p:nvPr>
        </p:nvSpPr>
        <p:spPr>
          <a:xfrm>
            <a:off x="6570540" y="5293767"/>
            <a:ext cx="4896000" cy="566921"/>
          </a:xfrm>
        </p:spPr>
        <p:txBody>
          <a:bodyPr>
            <a:noAutofit/>
          </a:bodyPr>
          <a:lstStyle>
            <a:lvl1pPr marL="0" indent="0" algn="r">
              <a:buNone/>
              <a:defRPr sz="3000" b="0" i="0" baseline="0">
                <a:solidFill>
                  <a:schemeClr val="tx2"/>
                </a:solidFill>
                <a:latin typeface="+mn-lt"/>
              </a:defRPr>
            </a:lvl1pPr>
            <a:lvl2pPr marL="457200" indent="0">
              <a:buNone/>
              <a:defRPr/>
            </a:lvl2pPr>
          </a:lstStyle>
          <a:p>
            <a:pPr lvl="0"/>
            <a:r>
              <a:rPr lang="en-US" noProof="0" dirty="0" smtClean="0"/>
              <a:t>22 394394 Ext. 12345</a:t>
            </a:r>
            <a:endParaRPr lang="en-US" noProof="0" dirty="0"/>
          </a:p>
        </p:txBody>
      </p:sp>
    </p:spTree>
    <p:extLst>
      <p:ext uri="{BB962C8B-B14F-4D97-AF65-F5344CB8AC3E}">
        <p14:creationId xmlns:p14="http://schemas.microsoft.com/office/powerpoint/2010/main" val="722937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Appendix Cover Slide">
    <p:spTree>
      <p:nvGrpSpPr>
        <p:cNvPr id="1" name=""/>
        <p:cNvGrpSpPr/>
        <p:nvPr/>
      </p:nvGrpSpPr>
      <p:grpSpPr>
        <a:xfrm>
          <a:off x="0" y="0"/>
          <a:ext cx="0" cy="0"/>
          <a:chOff x="0" y="0"/>
          <a:chExt cx="0" cy="0"/>
        </a:xfrm>
      </p:grpSpPr>
      <p:sp>
        <p:nvSpPr>
          <p:cNvPr id="10" name="Rectangle 9"/>
          <p:cNvSpPr/>
          <p:nvPr userDrawn="1"/>
        </p:nvSpPr>
        <p:spPr>
          <a:xfrm>
            <a:off x="10210494" y="0"/>
            <a:ext cx="1981506" cy="986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 xmlns:a16="http://schemas.microsoft.com/office/drawing/2014/main" id="{390A20B4-6B07-46D4-988D-DBEB544368D0}"/>
              </a:ext>
            </a:extLst>
          </p:cNvPr>
          <p:cNvSpPr/>
          <p:nvPr userDrawn="1"/>
        </p:nvSpPr>
        <p:spPr>
          <a:xfrm>
            <a:off x="0" y="667662"/>
            <a:ext cx="12192000" cy="3643086"/>
          </a:xfrm>
          <a:prstGeom prst="rect">
            <a:avLst/>
          </a:prstGeom>
          <a:blipFill>
            <a:blip r:embed="rId2"/>
            <a:srcRect/>
            <a:stretch>
              <a:fillRect t="-31" b="-144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descr="Brush stroke mask">
            <a:extLst>
              <a:ext uri="{FF2B5EF4-FFF2-40B4-BE49-F238E27FC236}">
                <a16:creationId xmlns="" xmlns:a16="http://schemas.microsoft.com/office/drawing/2014/main" id="{711F6639-CBD0-4C8A-8EF9-F2CC36C9EF71}"/>
              </a:ext>
            </a:extLst>
          </p:cNvPr>
          <p:cNvSpPr/>
          <p:nvPr userDrawn="1"/>
        </p:nvSpPr>
        <p:spPr>
          <a:xfrm>
            <a:off x="0" y="0"/>
            <a:ext cx="12192000" cy="5878286"/>
          </a:xfrm>
          <a:prstGeom prst="rect">
            <a:avLst/>
          </a:prstGeom>
          <a:blipFill>
            <a:blip r:embed="rId3">
              <a:lum bright="70000" contrast="-70000"/>
            </a:blip>
            <a:srcRect/>
            <a:stretch>
              <a:fillRect l="-22" r="-22" b="-16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16041A2D-ABDE-480C-AB32-045C19139898}"/>
              </a:ext>
            </a:extLst>
          </p:cNvPr>
          <p:cNvSpPr>
            <a:spLocks noGrp="1"/>
          </p:cNvSpPr>
          <p:nvPr>
            <p:ph type="title" hasCustomPrompt="1"/>
          </p:nvPr>
        </p:nvSpPr>
        <p:spPr>
          <a:xfrm>
            <a:off x="838206" y="4326233"/>
            <a:ext cx="10515600" cy="809566"/>
          </a:xfrm>
        </p:spPr>
        <p:txBody>
          <a:bodyPr/>
          <a:lstStyle>
            <a:lvl1pPr algn="ctr">
              <a:defRPr/>
            </a:lvl1pPr>
          </a:lstStyle>
          <a:p>
            <a:r>
              <a:rPr lang="en-US" noProof="0"/>
              <a:t>CLICK TO EDIT MASTER TITLE STYLE</a:t>
            </a:r>
          </a:p>
        </p:txBody>
      </p:sp>
      <p:sp>
        <p:nvSpPr>
          <p:cNvPr id="3" name="Date Placeholder 2">
            <a:extLst>
              <a:ext uri="{FF2B5EF4-FFF2-40B4-BE49-F238E27FC236}">
                <a16:creationId xmlns="" xmlns:a16="http://schemas.microsoft.com/office/drawing/2014/main" id="{AD2437AC-C786-43E7-929A-85563795020F}"/>
              </a:ext>
            </a:extLst>
          </p:cNvPr>
          <p:cNvSpPr>
            <a:spLocks noGrp="1"/>
          </p:cNvSpPr>
          <p:nvPr>
            <p:ph type="dt" sz="half" idx="10"/>
          </p:nvPr>
        </p:nvSpPr>
        <p:spPr/>
        <p:txBody>
          <a:bodyPr/>
          <a:lstStyle>
            <a:lvl1pPr>
              <a:defRPr>
                <a:solidFill>
                  <a:schemeClr val="tx1"/>
                </a:solidFill>
              </a:defRPr>
            </a:lvl1pPr>
          </a:lstStyle>
          <a:p>
            <a:fld id="{7E02A327-362A-483F-92AD-082C7FE4E9D3}" type="datetime1">
              <a:rPr lang="en-GB" smtClean="0"/>
              <a:pPr/>
              <a:t>14/02/2021</a:t>
            </a:fld>
            <a:endParaRPr lang="en-US" dirty="0"/>
          </a:p>
        </p:txBody>
      </p:sp>
      <p:sp>
        <p:nvSpPr>
          <p:cNvPr id="4" name="Footer Placeholder 3">
            <a:extLst>
              <a:ext uri="{FF2B5EF4-FFF2-40B4-BE49-F238E27FC236}">
                <a16:creationId xmlns="" xmlns:a16="http://schemas.microsoft.com/office/drawing/2014/main" id="{07720D3E-4D0E-4BDD-B620-8E9C6BCD0D19}"/>
              </a:ext>
            </a:extLst>
          </p:cNvPr>
          <p:cNvSpPr>
            <a:spLocks noGrp="1"/>
          </p:cNvSpPr>
          <p:nvPr>
            <p:ph type="ftr" sz="quarter" idx="11"/>
          </p:nvPr>
        </p:nvSpPr>
        <p:spPr/>
        <p:txBody>
          <a:bodyPr/>
          <a:lstStyle>
            <a:lvl1pPr>
              <a:defRPr>
                <a:solidFill>
                  <a:schemeClr val="tx1"/>
                </a:solidFill>
              </a:defRPr>
            </a:lvl1pPr>
          </a:lstStyle>
          <a:p>
            <a:r>
              <a:rPr lang="en-US" smtClean="0"/>
              <a:t>START-UPS/0618/0049–RESTART 2016–2020</a:t>
            </a:r>
            <a:endParaRPr lang="en-US" dirty="0"/>
          </a:p>
        </p:txBody>
      </p:sp>
      <p:sp>
        <p:nvSpPr>
          <p:cNvPr id="5" name="Slide Number Placeholder 4">
            <a:extLst>
              <a:ext uri="{FF2B5EF4-FFF2-40B4-BE49-F238E27FC236}">
                <a16:creationId xmlns="" xmlns:a16="http://schemas.microsoft.com/office/drawing/2014/main" id="{75F94F75-329A-4132-BE8F-030145C9711E}"/>
              </a:ext>
            </a:extLst>
          </p:cNvPr>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cxnSp>
        <p:nvCxnSpPr>
          <p:cNvPr id="14" name="Straight Connector 13">
            <a:extLst>
              <a:ext uri="{FF2B5EF4-FFF2-40B4-BE49-F238E27FC236}">
                <a16:creationId xmlns="" xmlns:a16="http://schemas.microsoft.com/office/drawing/2014/main" id="{823827E5-BBC8-407C-8683-18B54D1003FD}"/>
              </a:ext>
            </a:extLst>
          </p:cNvPr>
          <p:cNvCxnSpPr/>
          <p:nvPr userDrawn="1"/>
        </p:nvCxnSpPr>
        <p:spPr>
          <a:xfrm>
            <a:off x="3738000" y="5090155"/>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12000" y="0"/>
            <a:ext cx="1080000" cy="648000"/>
          </a:xfrm>
          <a:prstGeom prst="rect">
            <a:avLst/>
          </a:prstGeom>
          <a:solidFill>
            <a:srgbClr val="FFFFFF"/>
          </a:solidFill>
        </p:spPr>
      </p:pic>
    </p:spTree>
    <p:extLst>
      <p:ext uri="{BB962C8B-B14F-4D97-AF65-F5344CB8AC3E}">
        <p14:creationId xmlns:p14="http://schemas.microsoft.com/office/powerpoint/2010/main" val="35458585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17C2F7-CB66-4CB8-B26F-7B3C64D575E4}"/>
              </a:ext>
            </a:extLst>
          </p:cNvPr>
          <p:cNvSpPr>
            <a:spLocks noGrp="1"/>
          </p:cNvSpPr>
          <p:nvPr>
            <p:ph type="title" hasCustomPrompt="1"/>
          </p:nvPr>
        </p:nvSpPr>
        <p:spPr>
          <a:xfrm>
            <a:off x="838206" y="757392"/>
            <a:ext cx="10515600" cy="704696"/>
          </a:xfrm>
        </p:spPr>
        <p:txBody>
          <a:bodyPr anchor="b" anchorCtr="0"/>
          <a:lstStyle>
            <a:lvl1pPr algn="ctr">
              <a:defRPr>
                <a:solidFill>
                  <a:schemeClr val="tx1"/>
                </a:solidFill>
              </a:defRPr>
            </a:lvl1pPr>
          </a:lstStyle>
          <a:p>
            <a:r>
              <a:rPr lang="en-US" noProof="0"/>
              <a:t>CLICK TO EDIT MASTER TITLE STYLE</a:t>
            </a:r>
          </a:p>
        </p:txBody>
      </p:sp>
      <p:sp>
        <p:nvSpPr>
          <p:cNvPr id="5" name="Date Placeholder 4">
            <a:extLst>
              <a:ext uri="{FF2B5EF4-FFF2-40B4-BE49-F238E27FC236}">
                <a16:creationId xmlns="" xmlns:a16="http://schemas.microsoft.com/office/drawing/2014/main" id="{F8784BEA-5E31-4B76-8435-68BD500D0BF5}"/>
              </a:ext>
            </a:extLst>
          </p:cNvPr>
          <p:cNvSpPr>
            <a:spLocks noGrp="1"/>
          </p:cNvSpPr>
          <p:nvPr>
            <p:ph type="dt" sz="half" idx="10"/>
          </p:nvPr>
        </p:nvSpPr>
        <p:spPr/>
        <p:txBody>
          <a:bodyPr/>
          <a:lstStyle/>
          <a:p>
            <a:fld id="{F7F11006-6F30-4535-9BB1-25361F154591}" type="datetime1">
              <a:rPr lang="en-GB" noProof="0" smtClean="0"/>
              <a:t>14/02/2021</a:t>
            </a:fld>
            <a:endParaRPr lang="en-US" noProof="0" dirty="0"/>
          </a:p>
        </p:txBody>
      </p:sp>
      <p:sp>
        <p:nvSpPr>
          <p:cNvPr id="6" name="Footer Placeholder 5">
            <a:extLst>
              <a:ext uri="{FF2B5EF4-FFF2-40B4-BE49-F238E27FC236}">
                <a16:creationId xmlns="" xmlns:a16="http://schemas.microsoft.com/office/drawing/2014/main" id="{E419BEDD-A744-40CE-9FA6-391AD6FC33CD}"/>
              </a:ext>
            </a:extLst>
          </p:cNvPr>
          <p:cNvSpPr>
            <a:spLocks noGrp="1"/>
          </p:cNvSpPr>
          <p:nvPr>
            <p:ph type="ftr" sz="quarter" idx="11"/>
          </p:nvPr>
        </p:nvSpPr>
        <p:spPr>
          <a:xfrm>
            <a:off x="2380831" y="5888588"/>
            <a:ext cx="6106396" cy="365125"/>
          </a:xfrm>
        </p:spPr>
        <p:txBody>
          <a:bodyPr/>
          <a:lstStyle/>
          <a:p>
            <a:r>
              <a:rPr lang="en-US" noProof="0" smtClean="0"/>
              <a:t>START-UPS/0618/0049–RESTART 2016–2020</a:t>
            </a:r>
            <a:endParaRPr lang="en-US" noProof="0" dirty="0"/>
          </a:p>
        </p:txBody>
      </p:sp>
      <p:sp>
        <p:nvSpPr>
          <p:cNvPr id="7" name="Slide Number Placeholder 6">
            <a:extLst>
              <a:ext uri="{FF2B5EF4-FFF2-40B4-BE49-F238E27FC236}">
                <a16:creationId xmlns="" xmlns:a16="http://schemas.microsoft.com/office/drawing/2014/main" id="{C093815F-F490-4307-9E87-AAF436C71A68}"/>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cxnSp>
        <p:nvCxnSpPr>
          <p:cNvPr id="9" name="Straight Connector 8">
            <a:extLst>
              <a:ext uri="{FF2B5EF4-FFF2-40B4-BE49-F238E27FC236}">
                <a16:creationId xmlns="" xmlns:a16="http://schemas.microsoft.com/office/drawing/2014/main" id="{D39C86C5-91F0-4083-8CE5-1B547E5FEA06}"/>
              </a:ext>
            </a:extLst>
          </p:cNvPr>
          <p:cNvCxnSpPr/>
          <p:nvPr userDrawn="1"/>
        </p:nvCxnSpPr>
        <p:spPr>
          <a:xfrm>
            <a:off x="4071827" y="1554169"/>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24" name="Rectangle 23" descr="Brush stroke spot">
            <a:extLst>
              <a:ext uri="{FF2B5EF4-FFF2-40B4-BE49-F238E27FC236}">
                <a16:creationId xmlns="" xmlns:a16="http://schemas.microsoft.com/office/drawing/2014/main" id="{D96D18D3-B702-4651-BEF4-0E6B09A7D555}"/>
              </a:ext>
            </a:extLst>
          </p:cNvPr>
          <p:cNvSpPr/>
          <p:nvPr userDrawn="1"/>
        </p:nvSpPr>
        <p:spPr>
          <a:xfrm>
            <a:off x="882467" y="1733508"/>
            <a:ext cx="1874520" cy="1746504"/>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t="-413" b="-4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4" name="Text Placeholder 3">
            <a:extLst>
              <a:ext uri="{FF2B5EF4-FFF2-40B4-BE49-F238E27FC236}">
                <a16:creationId xmlns="" xmlns:a16="http://schemas.microsoft.com/office/drawing/2014/main" id="{652C9FD8-1460-4E64-B8BC-CA45BA7C4B66}"/>
              </a:ext>
            </a:extLst>
          </p:cNvPr>
          <p:cNvSpPr>
            <a:spLocks noGrp="1"/>
          </p:cNvSpPr>
          <p:nvPr>
            <p:ph type="body" sz="half" idx="34"/>
          </p:nvPr>
        </p:nvSpPr>
        <p:spPr>
          <a:xfrm>
            <a:off x="9239984" y="2871468"/>
            <a:ext cx="2560383" cy="330454"/>
          </a:xfrm>
        </p:spPr>
        <p:txBody>
          <a:bodyPr>
            <a:noAutofit/>
          </a:bodyPr>
          <a:lstStyle>
            <a:lvl1pPr marL="0" indent="0" algn="r">
              <a:lnSpc>
                <a:spcPct val="85000"/>
              </a:lnSpc>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36" name="Text Placeholder 3">
            <a:extLst>
              <a:ext uri="{FF2B5EF4-FFF2-40B4-BE49-F238E27FC236}">
                <a16:creationId xmlns="" xmlns:a16="http://schemas.microsoft.com/office/drawing/2014/main" id="{2B2471E0-ECA3-4640-BFDE-00A4244C2547}"/>
              </a:ext>
            </a:extLst>
          </p:cNvPr>
          <p:cNvSpPr>
            <a:spLocks noGrp="1"/>
          </p:cNvSpPr>
          <p:nvPr>
            <p:ph type="body" sz="half" idx="66" hasCustomPrompt="1"/>
          </p:nvPr>
        </p:nvSpPr>
        <p:spPr>
          <a:xfrm>
            <a:off x="2728993" y="2025155"/>
            <a:ext cx="9071374" cy="877359"/>
          </a:xfrm>
        </p:spPr>
        <p:txBody>
          <a:bodyPr>
            <a:noAutofit/>
          </a:bodyPr>
          <a:lstStyle>
            <a:lvl1pPr marL="0" indent="0" algn="l">
              <a:lnSpc>
                <a:spcPct val="100000"/>
              </a:lnSpc>
              <a:buNone/>
              <a:defRPr lang="en-US" sz="1600" b="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7" name="Text Placeholder 3">
            <a:extLst>
              <a:ext uri="{FF2B5EF4-FFF2-40B4-BE49-F238E27FC236}">
                <a16:creationId xmlns="" xmlns:a16="http://schemas.microsoft.com/office/drawing/2014/main" id="{8BACAAC9-DC1B-45F5-8B83-C468D78DB910}"/>
              </a:ext>
            </a:extLst>
          </p:cNvPr>
          <p:cNvSpPr>
            <a:spLocks noGrp="1"/>
          </p:cNvSpPr>
          <p:nvPr>
            <p:ph type="body" sz="half" idx="67"/>
          </p:nvPr>
        </p:nvSpPr>
        <p:spPr>
          <a:xfrm>
            <a:off x="9239984" y="3152107"/>
            <a:ext cx="2560383" cy="330454"/>
          </a:xfrm>
        </p:spPr>
        <p:txBody>
          <a:bodyPr>
            <a:noAutofit/>
          </a:bodyPr>
          <a:lstStyle>
            <a:lvl1pPr marL="0" indent="0" algn="r">
              <a:lnSpc>
                <a:spcPct val="85000"/>
              </a:lnSpc>
              <a:buNone/>
              <a:defRPr lang="en-US" sz="1600" b="0" i="1"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cxnSp>
        <p:nvCxnSpPr>
          <p:cNvPr id="38" name="Straight Connector 37">
            <a:extLst>
              <a:ext uri="{FF2B5EF4-FFF2-40B4-BE49-F238E27FC236}">
                <a16:creationId xmlns="" xmlns:a16="http://schemas.microsoft.com/office/drawing/2014/main" id="{433BF02C-5128-4705-BDAA-A36BA2E50DFF}"/>
              </a:ext>
            </a:extLst>
          </p:cNvPr>
          <p:cNvCxnSpPr/>
          <p:nvPr userDrawn="1"/>
        </p:nvCxnSpPr>
        <p:spPr>
          <a:xfrm>
            <a:off x="5936051" y="3383046"/>
            <a:ext cx="987552"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39" name="Rectangle 38" descr="Brush stroke spot">
            <a:extLst>
              <a:ext uri="{FF2B5EF4-FFF2-40B4-BE49-F238E27FC236}">
                <a16:creationId xmlns="" xmlns:a16="http://schemas.microsoft.com/office/drawing/2014/main" id="{5D721349-BDDA-47F4-BB33-DDAB2DD44F1B}"/>
              </a:ext>
            </a:extLst>
          </p:cNvPr>
          <p:cNvSpPr/>
          <p:nvPr userDrawn="1"/>
        </p:nvSpPr>
        <p:spPr>
          <a:xfrm>
            <a:off x="882467" y="3681508"/>
            <a:ext cx="1874520" cy="1746504"/>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t="-413" b="-4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40" name="Text Placeholder 3">
            <a:extLst>
              <a:ext uri="{FF2B5EF4-FFF2-40B4-BE49-F238E27FC236}">
                <a16:creationId xmlns="" xmlns:a16="http://schemas.microsoft.com/office/drawing/2014/main" id="{9BD9BC82-9664-4610-A1BC-90E5F4CC736E}"/>
              </a:ext>
            </a:extLst>
          </p:cNvPr>
          <p:cNvSpPr>
            <a:spLocks noGrp="1"/>
          </p:cNvSpPr>
          <p:nvPr>
            <p:ph type="body" sz="half" idx="68"/>
          </p:nvPr>
        </p:nvSpPr>
        <p:spPr>
          <a:xfrm>
            <a:off x="9239984" y="4819468"/>
            <a:ext cx="2560383" cy="330454"/>
          </a:xfrm>
        </p:spPr>
        <p:txBody>
          <a:bodyPr>
            <a:noAutofit/>
          </a:bodyPr>
          <a:lstStyle>
            <a:lvl1pPr marL="0" indent="0" algn="r">
              <a:lnSpc>
                <a:spcPct val="85000"/>
              </a:lnSpc>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42" name="Text Placeholder 3">
            <a:extLst>
              <a:ext uri="{FF2B5EF4-FFF2-40B4-BE49-F238E27FC236}">
                <a16:creationId xmlns="" xmlns:a16="http://schemas.microsoft.com/office/drawing/2014/main" id="{7879E591-AFC3-45A3-9875-660930C57AF4}"/>
              </a:ext>
            </a:extLst>
          </p:cNvPr>
          <p:cNvSpPr>
            <a:spLocks noGrp="1"/>
          </p:cNvSpPr>
          <p:nvPr>
            <p:ph type="body" sz="half" idx="70" hasCustomPrompt="1"/>
          </p:nvPr>
        </p:nvSpPr>
        <p:spPr>
          <a:xfrm>
            <a:off x="2728993" y="3973155"/>
            <a:ext cx="9071374" cy="877359"/>
          </a:xfrm>
        </p:spPr>
        <p:txBody>
          <a:bodyPr>
            <a:noAutofit/>
          </a:bodyPr>
          <a:lstStyle>
            <a:lvl1pPr marL="0" indent="0" algn="l">
              <a:lnSpc>
                <a:spcPct val="100000"/>
              </a:lnSpc>
              <a:buNone/>
              <a:defRPr lang="en-US" sz="1600" b="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43" name="Text Placeholder 3">
            <a:extLst>
              <a:ext uri="{FF2B5EF4-FFF2-40B4-BE49-F238E27FC236}">
                <a16:creationId xmlns="" xmlns:a16="http://schemas.microsoft.com/office/drawing/2014/main" id="{274C99EA-E9EB-43A8-8807-6DD5323F881E}"/>
              </a:ext>
            </a:extLst>
          </p:cNvPr>
          <p:cNvSpPr>
            <a:spLocks noGrp="1"/>
          </p:cNvSpPr>
          <p:nvPr>
            <p:ph type="body" sz="half" idx="71"/>
          </p:nvPr>
        </p:nvSpPr>
        <p:spPr>
          <a:xfrm>
            <a:off x="9239984" y="5100107"/>
            <a:ext cx="2560383" cy="330454"/>
          </a:xfrm>
        </p:spPr>
        <p:txBody>
          <a:bodyPr>
            <a:noAutofit/>
          </a:bodyPr>
          <a:lstStyle>
            <a:lvl1pPr marL="0" indent="0" algn="r">
              <a:lnSpc>
                <a:spcPct val="85000"/>
              </a:lnSpc>
              <a:buNone/>
              <a:defRPr lang="en-US" sz="1600" b="0" i="1"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44" name="Picture Placeholder 7">
            <a:extLst>
              <a:ext uri="{FF2B5EF4-FFF2-40B4-BE49-F238E27FC236}">
                <a16:creationId xmlns="" xmlns:a16="http://schemas.microsoft.com/office/drawing/2014/main" id="{74E5C1DF-1CF3-431D-8289-3A269EFD1DFE}"/>
              </a:ext>
            </a:extLst>
          </p:cNvPr>
          <p:cNvSpPr>
            <a:spLocks noGrp="1"/>
          </p:cNvSpPr>
          <p:nvPr>
            <p:ph type="pic" sz="quarter" idx="75"/>
          </p:nvPr>
        </p:nvSpPr>
        <p:spPr>
          <a:xfrm>
            <a:off x="1218031" y="2021109"/>
            <a:ext cx="1162800" cy="1162800"/>
          </a:xfrm>
          <a:prstGeom prst="ellipse">
            <a:avLst/>
          </a:prstGeom>
          <a:ln w="12700">
            <a:solidFill>
              <a:srgbClr val="8D6347"/>
            </a:solidFill>
          </a:ln>
        </p:spPr>
        <p:txBody>
          <a:bodyPr anchor="ctr" anchorCtr="0">
            <a:noAutofit/>
          </a:bodyPr>
          <a:lstStyle>
            <a:lvl1pPr marL="0" indent="0" algn="ctr">
              <a:buNone/>
              <a:defRPr sz="1200">
                <a:solidFill>
                  <a:schemeClr val="tx1"/>
                </a:solidFill>
              </a:defRPr>
            </a:lvl1pPr>
          </a:lstStyle>
          <a:p>
            <a:r>
              <a:rPr lang="en-US" noProof="0" smtClean="0"/>
              <a:t>Click icon to add picture</a:t>
            </a:r>
            <a:endParaRPr lang="en-US" noProof="0" dirty="0"/>
          </a:p>
        </p:txBody>
      </p:sp>
      <p:sp>
        <p:nvSpPr>
          <p:cNvPr id="46" name="Picture Placeholder 7">
            <a:extLst>
              <a:ext uri="{FF2B5EF4-FFF2-40B4-BE49-F238E27FC236}">
                <a16:creationId xmlns="" xmlns:a16="http://schemas.microsoft.com/office/drawing/2014/main" id="{62765A35-4E4D-481A-AD5D-F689CCD638E4}"/>
              </a:ext>
            </a:extLst>
          </p:cNvPr>
          <p:cNvSpPr>
            <a:spLocks noGrp="1"/>
          </p:cNvSpPr>
          <p:nvPr>
            <p:ph type="pic" sz="quarter" idx="76"/>
          </p:nvPr>
        </p:nvSpPr>
        <p:spPr>
          <a:xfrm>
            <a:off x="1218031" y="3973503"/>
            <a:ext cx="1162800" cy="1162800"/>
          </a:xfrm>
          <a:prstGeom prst="ellipse">
            <a:avLst/>
          </a:prstGeom>
          <a:ln w="12700">
            <a:solidFill>
              <a:srgbClr val="8D6347"/>
            </a:solidFill>
          </a:ln>
        </p:spPr>
        <p:txBody>
          <a:bodyPr anchor="ctr" anchorCtr="0">
            <a:noAutofit/>
          </a:bodyPr>
          <a:lstStyle>
            <a:lvl1pPr marL="0" indent="0" algn="ctr">
              <a:buNone/>
              <a:defRPr sz="1200">
                <a:solidFill>
                  <a:schemeClr val="tx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71364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05954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1059541"/>
            <a:ext cx="4895055" cy="4731659"/>
          </a:xfrm>
        </p:spPr>
        <p:txBody>
          <a:bodyPr>
            <a:normAutofit/>
          </a:bodyPr>
          <a:lstStyle>
            <a:lvl1pPr>
              <a:defRPr sz="2800"/>
            </a:lvl1pPr>
            <a:lvl2pPr>
              <a:defRPr sz="2400"/>
            </a:lvl2pPr>
            <a:lvl3pPr>
              <a:defRPr sz="2000"/>
            </a:lvl3pPr>
            <a:lvl4pPr>
              <a:defRPr sz="1800"/>
            </a:lvl4pPr>
            <a:lvl5pPr>
              <a:defRPr sz="18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1059543"/>
            <a:ext cx="4895056" cy="4731657"/>
          </a:xfrm>
        </p:spPr>
        <p:txBody>
          <a:bodyPr>
            <a:normAutofit/>
          </a:bodyPr>
          <a:lstStyle>
            <a:lvl1pPr>
              <a:defRPr sz="2800"/>
            </a:lvl1pPr>
            <a:lvl2pPr>
              <a:defRPr sz="2400"/>
            </a:lvl2pPr>
            <a:lvl3pPr>
              <a:defRPr sz="2000"/>
            </a:lvl3pPr>
            <a:lvl4pPr>
              <a:defRPr sz="1800"/>
            </a:lvl4pPr>
            <a:lvl5pPr>
              <a:defRPr sz="18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F611A9-6B9F-452B-AE43-73799517DAF4}" type="datetime1">
              <a:rPr lang="en-GB" noProof="0" smtClean="0"/>
              <a:t>14/02/2021</a:t>
            </a:fld>
            <a:endParaRPr lang="en-US" noProof="0" dirty="0"/>
          </a:p>
        </p:txBody>
      </p:sp>
      <p:sp>
        <p:nvSpPr>
          <p:cNvPr id="6" name="Footer Placeholder 5"/>
          <p:cNvSpPr>
            <a:spLocks noGrp="1"/>
          </p:cNvSpPr>
          <p:nvPr>
            <p:ph type="ftr" sz="quarter" idx="11"/>
          </p:nvPr>
        </p:nvSpPr>
        <p:spPr/>
        <p:txBody>
          <a:bodyPr/>
          <a:lstStyle/>
          <a:p>
            <a:r>
              <a:rPr lang="en-US" noProof="0" smtClean="0"/>
              <a:t>START-UPS/0618/0049–RESTART 2016–2020</a:t>
            </a:r>
            <a:endParaRPr lang="en-US" noProof="0" dirty="0"/>
          </a:p>
        </p:txBody>
      </p:sp>
      <p:sp>
        <p:nvSpPr>
          <p:cNvPr id="7" name="Slide Number Placeholder 6"/>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spTree>
    <p:extLst>
      <p:ext uri="{BB962C8B-B14F-4D97-AF65-F5344CB8AC3E}">
        <p14:creationId xmlns:p14="http://schemas.microsoft.com/office/powerpoint/2010/main" val="8706946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wo text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17C2F7-CB66-4CB8-B26F-7B3C64D575E4}"/>
              </a:ext>
            </a:extLst>
          </p:cNvPr>
          <p:cNvSpPr>
            <a:spLocks noGrp="1"/>
          </p:cNvSpPr>
          <p:nvPr>
            <p:ph type="title" hasCustomPrompt="1"/>
          </p:nvPr>
        </p:nvSpPr>
        <p:spPr>
          <a:xfrm>
            <a:off x="1683656" y="757392"/>
            <a:ext cx="9670149" cy="704696"/>
          </a:xfrm>
        </p:spPr>
        <p:txBody>
          <a:bodyPr anchor="b" anchorCtr="0"/>
          <a:lstStyle>
            <a:lvl1pPr algn="ctr">
              <a:defRPr/>
            </a:lvl1pPr>
          </a:lstStyle>
          <a:p>
            <a:r>
              <a:rPr lang="en-US" noProof="0"/>
              <a:t>CLICK TO EDIT MASTER TITLE STYLE</a:t>
            </a:r>
          </a:p>
        </p:txBody>
      </p:sp>
      <p:sp>
        <p:nvSpPr>
          <p:cNvPr id="5" name="Date Placeholder 4">
            <a:extLst>
              <a:ext uri="{FF2B5EF4-FFF2-40B4-BE49-F238E27FC236}">
                <a16:creationId xmlns="" xmlns:a16="http://schemas.microsoft.com/office/drawing/2014/main" id="{F8784BEA-5E31-4B76-8435-68BD500D0BF5}"/>
              </a:ext>
            </a:extLst>
          </p:cNvPr>
          <p:cNvSpPr>
            <a:spLocks noGrp="1"/>
          </p:cNvSpPr>
          <p:nvPr>
            <p:ph type="dt" sz="half" idx="10"/>
          </p:nvPr>
        </p:nvSpPr>
        <p:spPr/>
        <p:txBody>
          <a:bodyPr/>
          <a:lstStyle/>
          <a:p>
            <a:fld id="{38FF97CE-FACE-4C4B-AE0A-0C13049DE0DF}" type="datetime1">
              <a:rPr lang="en-GB" noProof="0" smtClean="0"/>
              <a:t>14/02/2021</a:t>
            </a:fld>
            <a:endParaRPr lang="en-US" noProof="0" dirty="0"/>
          </a:p>
        </p:txBody>
      </p:sp>
      <p:sp>
        <p:nvSpPr>
          <p:cNvPr id="6" name="Footer Placeholder 5">
            <a:extLst>
              <a:ext uri="{FF2B5EF4-FFF2-40B4-BE49-F238E27FC236}">
                <a16:creationId xmlns="" xmlns:a16="http://schemas.microsoft.com/office/drawing/2014/main" id="{E419BEDD-A744-40CE-9FA6-391AD6FC33CD}"/>
              </a:ext>
            </a:extLst>
          </p:cNvPr>
          <p:cNvSpPr>
            <a:spLocks noGrp="1"/>
          </p:cNvSpPr>
          <p:nvPr>
            <p:ph type="ftr" sz="quarter" idx="11"/>
          </p:nvPr>
        </p:nvSpPr>
        <p:spPr/>
        <p:txBody>
          <a:bodyPr/>
          <a:lstStyle/>
          <a:p>
            <a:r>
              <a:rPr lang="en-US" noProof="0" smtClean="0"/>
              <a:t>START-UPS/0618/0049–RESTART 2016–2020</a:t>
            </a:r>
            <a:endParaRPr lang="en-US" noProof="0" dirty="0"/>
          </a:p>
        </p:txBody>
      </p:sp>
      <p:sp>
        <p:nvSpPr>
          <p:cNvPr id="7" name="Slide Number Placeholder 6">
            <a:extLst>
              <a:ext uri="{FF2B5EF4-FFF2-40B4-BE49-F238E27FC236}">
                <a16:creationId xmlns="" xmlns:a16="http://schemas.microsoft.com/office/drawing/2014/main" id="{C093815F-F490-4307-9E87-AAF436C71A68}"/>
              </a:ext>
            </a:extLst>
          </p:cNvPr>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cxnSp>
        <p:nvCxnSpPr>
          <p:cNvPr id="9" name="Straight Connector 8">
            <a:extLst>
              <a:ext uri="{FF2B5EF4-FFF2-40B4-BE49-F238E27FC236}">
                <a16:creationId xmlns="" xmlns:a16="http://schemas.microsoft.com/office/drawing/2014/main" id="{D39C86C5-91F0-4083-8CE5-1B547E5FEA06}"/>
              </a:ext>
            </a:extLst>
          </p:cNvPr>
          <p:cNvCxnSpPr/>
          <p:nvPr userDrawn="1"/>
        </p:nvCxnSpPr>
        <p:spPr>
          <a:xfrm>
            <a:off x="3738000" y="1554169"/>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10" name="Subtitle 2">
            <a:extLst>
              <a:ext uri="{FF2B5EF4-FFF2-40B4-BE49-F238E27FC236}">
                <a16:creationId xmlns="" xmlns:a16="http://schemas.microsoft.com/office/drawing/2014/main" id="{A617DA88-4765-4225-9C56-CD0FFD9D7673}"/>
              </a:ext>
            </a:extLst>
          </p:cNvPr>
          <p:cNvSpPr>
            <a:spLocks noGrp="1"/>
          </p:cNvSpPr>
          <p:nvPr>
            <p:ph type="subTitle" idx="15"/>
          </p:nvPr>
        </p:nvSpPr>
        <p:spPr>
          <a:xfrm>
            <a:off x="1683650" y="1632332"/>
            <a:ext cx="9670149" cy="526312"/>
          </a:xfrm>
        </p:spPr>
        <p:txBody>
          <a:bodyPr anchor="ctr" anchorCtr="0">
            <a:normAutofit/>
          </a:bodyPr>
          <a:lstStyle>
            <a:lvl1pPr marL="0" indent="0" algn="ctr">
              <a:buNone/>
              <a:defRPr sz="2400"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7" name="Text Placeholder 3">
            <a:extLst>
              <a:ext uri="{FF2B5EF4-FFF2-40B4-BE49-F238E27FC236}">
                <a16:creationId xmlns="" xmlns:a16="http://schemas.microsoft.com/office/drawing/2014/main" id="{005754B0-9295-4959-B988-1280E463A93F}"/>
              </a:ext>
            </a:extLst>
          </p:cNvPr>
          <p:cNvSpPr>
            <a:spLocks noGrp="1"/>
          </p:cNvSpPr>
          <p:nvPr>
            <p:ph type="body" sz="half" idx="90"/>
          </p:nvPr>
        </p:nvSpPr>
        <p:spPr>
          <a:xfrm>
            <a:off x="1231499" y="2521618"/>
            <a:ext cx="5024157" cy="2927341"/>
          </a:xfrm>
        </p:spPr>
        <p:txBody>
          <a:bodyPr>
            <a:noAutofit/>
          </a:bodyPr>
          <a:lstStyle>
            <a:lvl1pPr marL="0" indent="0" algn="l">
              <a:lnSpc>
                <a:spcPct val="100000"/>
              </a:lnSpc>
              <a:buNone/>
              <a:defRPr lang="en-US" sz="1600" b="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8" name="Text Placeholder 12">
            <a:extLst>
              <a:ext uri="{FF2B5EF4-FFF2-40B4-BE49-F238E27FC236}">
                <a16:creationId xmlns="" xmlns:a16="http://schemas.microsoft.com/office/drawing/2014/main" id="{8D6DC9E5-924D-4DD3-A31B-2D243B49A0D4}"/>
              </a:ext>
            </a:extLst>
          </p:cNvPr>
          <p:cNvSpPr>
            <a:spLocks noGrp="1"/>
          </p:cNvSpPr>
          <p:nvPr>
            <p:ph type="body" sz="quarter" idx="91"/>
          </p:nvPr>
        </p:nvSpPr>
        <p:spPr>
          <a:xfrm>
            <a:off x="6574728" y="2514760"/>
            <a:ext cx="4891812" cy="2934199"/>
          </a:xfrm>
        </p:spPr>
        <p:txBody>
          <a:bodyPr>
            <a:normAutofit/>
          </a:bodyPr>
          <a:lstStyle>
            <a:lvl1pPr>
              <a:lnSpc>
                <a:spcPct val="100000"/>
              </a:lnSpc>
              <a:buClr>
                <a:srgbClr val="9D0000"/>
              </a:buClr>
              <a:defRPr sz="1600" i="0"/>
            </a:lvl1pPr>
            <a:lvl2pPr marL="396000">
              <a:lnSpc>
                <a:spcPct val="100000"/>
              </a:lnSpc>
              <a:buClr>
                <a:srgbClr val="9D0000"/>
              </a:buClr>
              <a:defRPr sz="1600" i="0"/>
            </a:lvl2pPr>
            <a:lvl3pPr marL="561600">
              <a:lnSpc>
                <a:spcPct val="100000"/>
              </a:lnSpc>
              <a:buClr>
                <a:srgbClr val="9D0000"/>
              </a:buClr>
              <a:defRPr sz="1600" i="0"/>
            </a:lvl3pPr>
            <a:lvl4pPr marL="727200">
              <a:lnSpc>
                <a:spcPct val="100000"/>
              </a:lnSpc>
              <a:buClr>
                <a:srgbClr val="9D0000"/>
              </a:buClr>
              <a:defRPr sz="1600" i="0"/>
            </a:lvl4pPr>
            <a:lvl5pPr marL="892800">
              <a:lnSpc>
                <a:spcPct val="100000"/>
              </a:lnSpc>
              <a:buClr>
                <a:srgbClr val="9D0000"/>
              </a:buClr>
              <a:defRPr sz="1600" i="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597073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hone template">
    <p:spTree>
      <p:nvGrpSpPr>
        <p:cNvPr id="1" name=""/>
        <p:cNvGrpSpPr/>
        <p:nvPr/>
      </p:nvGrpSpPr>
      <p:grpSpPr>
        <a:xfrm>
          <a:off x="0" y="0"/>
          <a:ext cx="0" cy="0"/>
          <a:chOff x="0" y="0"/>
          <a:chExt cx="0" cy="0"/>
        </a:xfrm>
      </p:grpSpPr>
      <p:sp>
        <p:nvSpPr>
          <p:cNvPr id="17" name="Rectangle 16" descr="Brush stroke spot">
            <a:extLst>
              <a:ext uri="{FF2B5EF4-FFF2-40B4-BE49-F238E27FC236}">
                <a16:creationId xmlns="" xmlns:a16="http://schemas.microsoft.com/office/drawing/2014/main" id="{D91B44A9-F70B-48B6-8E13-182147782AE2}"/>
              </a:ext>
            </a:extLst>
          </p:cNvPr>
          <p:cNvSpPr/>
          <p:nvPr userDrawn="1"/>
        </p:nvSpPr>
        <p:spPr>
          <a:xfrm>
            <a:off x="2534412" y="1091422"/>
            <a:ext cx="7123176" cy="5175504"/>
          </a:xfrm>
          <a:prstGeom prst="rect">
            <a:avLst/>
          </a:prstGeom>
          <a:blipFill dpi="0" rotWithShape="1">
            <a:blip r:embed="rId2">
              <a:alphaModFix amt="35000"/>
              <a:extLst>
                <a:ext uri="{96DAC541-7B7A-43D3-8B79-37D633B846F1}">
                  <asvg:svgBlip xmlns="" xmlns:asvg="http://schemas.microsoft.com/office/drawing/2016/SVG/main" r:embed="rId3"/>
                </a:ext>
              </a:extLst>
            </a:blip>
            <a:srcRect/>
            <a:stretch>
              <a:fillRect l="-1258" r="-125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t>  </a:t>
            </a:r>
          </a:p>
        </p:txBody>
      </p:sp>
      <p:sp>
        <p:nvSpPr>
          <p:cNvPr id="8" name="Oval 7">
            <a:extLst>
              <a:ext uri="{FF2B5EF4-FFF2-40B4-BE49-F238E27FC236}">
                <a16:creationId xmlns="" xmlns:a16="http://schemas.microsoft.com/office/drawing/2014/main" id="{C671094F-F73C-475D-9540-55DD444F1FF9}"/>
              </a:ext>
            </a:extLst>
          </p:cNvPr>
          <p:cNvSpPr/>
          <p:nvPr userDrawn="1"/>
        </p:nvSpPr>
        <p:spPr>
          <a:xfrm>
            <a:off x="1396223" y="1939633"/>
            <a:ext cx="622800" cy="622800"/>
          </a:xfrm>
          <a:prstGeom prst="ellipse">
            <a:avLst/>
          </a:prstGeom>
          <a:solidFill>
            <a:srgbClr val="FFF6E7"/>
          </a:solid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Oval 3">
            <a:extLst>
              <a:ext uri="{FF2B5EF4-FFF2-40B4-BE49-F238E27FC236}">
                <a16:creationId xmlns="" xmlns:a16="http://schemas.microsoft.com/office/drawing/2014/main" id="{C7038C80-39FC-46F2-9E65-573C76CC235F}"/>
              </a:ext>
            </a:extLst>
          </p:cNvPr>
          <p:cNvSpPr/>
          <p:nvPr userDrawn="1"/>
        </p:nvSpPr>
        <p:spPr>
          <a:xfrm>
            <a:off x="9618838" y="1939633"/>
            <a:ext cx="622800" cy="622800"/>
          </a:xfrm>
          <a:prstGeom prst="ellipse">
            <a:avLst/>
          </a:prstGeom>
          <a:solidFill>
            <a:srgbClr val="FFF6E7"/>
          </a:solid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 xmlns:a16="http://schemas.microsoft.com/office/drawing/2014/main" id="{E117C2F7-CB66-4CB8-B26F-7B3C64D575E4}"/>
              </a:ext>
            </a:extLst>
          </p:cNvPr>
          <p:cNvSpPr>
            <a:spLocks noGrp="1"/>
          </p:cNvSpPr>
          <p:nvPr>
            <p:ph type="title" hasCustomPrompt="1"/>
          </p:nvPr>
        </p:nvSpPr>
        <p:spPr>
          <a:xfrm>
            <a:off x="838206" y="757392"/>
            <a:ext cx="10515600" cy="704696"/>
          </a:xfrm>
        </p:spPr>
        <p:txBody>
          <a:bodyPr anchor="b" anchorCtr="0"/>
          <a:lstStyle>
            <a:lvl1pPr algn="ctr">
              <a:defRPr>
                <a:solidFill>
                  <a:schemeClr val="tx1"/>
                </a:solidFill>
              </a:defRPr>
            </a:lvl1pPr>
          </a:lstStyle>
          <a:p>
            <a:r>
              <a:rPr lang="en-US" noProof="0"/>
              <a:t>CLICK TO EDIT MASTER TITLE STYLE</a:t>
            </a:r>
          </a:p>
        </p:txBody>
      </p:sp>
      <p:sp>
        <p:nvSpPr>
          <p:cNvPr id="5" name="Date Placeholder 4">
            <a:extLst>
              <a:ext uri="{FF2B5EF4-FFF2-40B4-BE49-F238E27FC236}">
                <a16:creationId xmlns="" xmlns:a16="http://schemas.microsoft.com/office/drawing/2014/main" id="{F8784BEA-5E31-4B76-8435-68BD500D0BF5}"/>
              </a:ext>
            </a:extLst>
          </p:cNvPr>
          <p:cNvSpPr>
            <a:spLocks noGrp="1"/>
          </p:cNvSpPr>
          <p:nvPr>
            <p:ph type="dt" sz="half" idx="10"/>
          </p:nvPr>
        </p:nvSpPr>
        <p:spPr/>
        <p:txBody>
          <a:bodyPr/>
          <a:lstStyle/>
          <a:p>
            <a:fld id="{3FBE5C29-3F1E-42C5-9517-29FC3CD57D99}" type="datetime1">
              <a:rPr lang="en-GB" noProof="0" smtClean="0"/>
              <a:t>14/02/2021</a:t>
            </a:fld>
            <a:endParaRPr lang="en-US" noProof="0" dirty="0"/>
          </a:p>
        </p:txBody>
      </p:sp>
      <p:sp>
        <p:nvSpPr>
          <p:cNvPr id="6" name="Footer Placeholder 5">
            <a:extLst>
              <a:ext uri="{FF2B5EF4-FFF2-40B4-BE49-F238E27FC236}">
                <a16:creationId xmlns="" xmlns:a16="http://schemas.microsoft.com/office/drawing/2014/main" id="{E419BEDD-A744-40CE-9FA6-391AD6FC33CD}"/>
              </a:ext>
            </a:extLst>
          </p:cNvPr>
          <p:cNvSpPr>
            <a:spLocks noGrp="1"/>
          </p:cNvSpPr>
          <p:nvPr>
            <p:ph type="ftr" sz="quarter" idx="11"/>
          </p:nvPr>
        </p:nvSpPr>
        <p:spPr/>
        <p:txBody>
          <a:bodyPr/>
          <a:lstStyle/>
          <a:p>
            <a:r>
              <a:rPr lang="en-US" noProof="0" smtClean="0"/>
              <a:t>START-UPS/0618/0049–RESTART 2016–2020</a:t>
            </a:r>
            <a:endParaRPr lang="en-US" noProof="0" dirty="0"/>
          </a:p>
        </p:txBody>
      </p:sp>
      <p:sp>
        <p:nvSpPr>
          <p:cNvPr id="7" name="Slide Number Placeholder 6">
            <a:extLst>
              <a:ext uri="{FF2B5EF4-FFF2-40B4-BE49-F238E27FC236}">
                <a16:creationId xmlns="" xmlns:a16="http://schemas.microsoft.com/office/drawing/2014/main" id="{C093815F-F490-4307-9E87-AAF436C71A68}"/>
              </a:ext>
            </a:extLst>
          </p:cNvPr>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cxnSp>
        <p:nvCxnSpPr>
          <p:cNvPr id="9" name="Straight Connector 8">
            <a:extLst>
              <a:ext uri="{FF2B5EF4-FFF2-40B4-BE49-F238E27FC236}">
                <a16:creationId xmlns="" xmlns:a16="http://schemas.microsoft.com/office/drawing/2014/main" id="{D39C86C5-91F0-4083-8CE5-1B547E5FEA06}"/>
              </a:ext>
            </a:extLst>
          </p:cNvPr>
          <p:cNvCxnSpPr/>
          <p:nvPr userDrawn="1"/>
        </p:nvCxnSpPr>
        <p:spPr>
          <a:xfrm>
            <a:off x="3738000" y="1554169"/>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18" name="Rectangle 17">
            <a:extLst>
              <a:ext uri="{FF2B5EF4-FFF2-40B4-BE49-F238E27FC236}">
                <a16:creationId xmlns="" xmlns:a16="http://schemas.microsoft.com/office/drawing/2014/main" id="{714F18D6-EBB2-42FB-8DEA-EDE2DEF458D2}"/>
              </a:ext>
            </a:extLst>
          </p:cNvPr>
          <p:cNvSpPr/>
          <p:nvPr userDrawn="1"/>
        </p:nvSpPr>
        <p:spPr>
          <a:xfrm>
            <a:off x="6240018" y="2618478"/>
            <a:ext cx="2734056" cy="2286000"/>
          </a:xfrm>
          <a:prstGeom prst="rect">
            <a:avLst/>
          </a:prstGeom>
          <a:blipFill dpi="0" rotWithShape="1">
            <a:blip r:embed="rId4">
              <a:extLst>
                <a:ext uri="{96DAC541-7B7A-43D3-8B79-37D633B846F1}">
                  <asvg:svgBlip xmlns="" xmlns:asvg="http://schemas.microsoft.com/office/drawing/2016/SVG/main" r:embed="rId5"/>
                </a:ext>
              </a:extLst>
            </a:blip>
            <a:srcRect/>
            <a:stretch>
              <a:fillRect t="-67" b="-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Picture Placeholder 11" descr="Pizza on table">
            <a:extLst>
              <a:ext uri="{FF2B5EF4-FFF2-40B4-BE49-F238E27FC236}">
                <a16:creationId xmlns="" xmlns:a16="http://schemas.microsoft.com/office/drawing/2014/main" id="{3A2CE4F0-232A-4D5A-93A7-CC26326CA64B}"/>
              </a:ext>
            </a:extLst>
          </p:cNvPr>
          <p:cNvSpPr>
            <a:spLocks noGrp="1"/>
          </p:cNvSpPr>
          <p:nvPr>
            <p:ph type="pic" sz="quarter" idx="40"/>
          </p:nvPr>
        </p:nvSpPr>
        <p:spPr>
          <a:xfrm>
            <a:off x="6266142" y="2760210"/>
            <a:ext cx="2514600" cy="2002536"/>
          </a:xfrm>
          <a:noFill/>
          <a:ln w="25400">
            <a:solidFill>
              <a:srgbClr val="8D6347"/>
            </a:solidFill>
          </a:ln>
        </p:spPr>
        <p:txBody>
          <a:bodyPr anchor="ctr" anchorCtr="0">
            <a:noAutofit/>
          </a:bodyPr>
          <a:lstStyle>
            <a:lvl1pPr marL="0" indent="0" algn="ctr">
              <a:buNone/>
              <a:defRPr sz="1400">
                <a:solidFill>
                  <a:schemeClr val="tx2"/>
                </a:solidFill>
              </a:defRPr>
            </a:lvl1pPr>
          </a:lstStyle>
          <a:p>
            <a:r>
              <a:rPr lang="en-US" noProof="0" smtClean="0"/>
              <a:t>Click icon to add picture</a:t>
            </a:r>
            <a:endParaRPr lang="en-US" noProof="0" dirty="0"/>
          </a:p>
        </p:txBody>
      </p:sp>
      <p:sp>
        <p:nvSpPr>
          <p:cNvPr id="22" name="Rectangle 21">
            <a:extLst>
              <a:ext uri="{FF2B5EF4-FFF2-40B4-BE49-F238E27FC236}">
                <a16:creationId xmlns="" xmlns:a16="http://schemas.microsoft.com/office/drawing/2014/main" id="{B2B02871-8276-43E0-9F6F-1BE83CC24FF3}"/>
              </a:ext>
            </a:extLst>
          </p:cNvPr>
          <p:cNvSpPr/>
          <p:nvPr userDrawn="1"/>
        </p:nvSpPr>
        <p:spPr>
          <a:xfrm>
            <a:off x="4009331" y="1932678"/>
            <a:ext cx="2286000" cy="3657600"/>
          </a:xfrm>
          <a:prstGeom prst="rect">
            <a:avLst/>
          </a:prstGeom>
          <a:blipFill dpi="0" rotWithShape="1">
            <a:blip r:embed="rId6">
              <a:extLst>
                <a:ext uri="{96DAC541-7B7A-43D3-8B79-37D633B846F1}">
                  <asvg:svgBlip xmlns="" xmlns:asvg="http://schemas.microsoft.com/office/drawing/2016/SVG/main" r:embed="rId7"/>
                </a:ext>
              </a:extLst>
            </a:blip>
            <a:srcRect/>
            <a:stretch>
              <a:fillRect t="-67" b="-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4">
            <a:extLst>
              <a:ext uri="{FF2B5EF4-FFF2-40B4-BE49-F238E27FC236}">
                <a16:creationId xmlns="" xmlns:a16="http://schemas.microsoft.com/office/drawing/2014/main" id="{957C18BD-F894-4B44-871C-9F7D25ED9D5C}"/>
              </a:ext>
            </a:extLst>
          </p:cNvPr>
          <p:cNvSpPr>
            <a:spLocks noGrp="1"/>
          </p:cNvSpPr>
          <p:nvPr>
            <p:ph type="pic" sz="quarter" idx="41"/>
          </p:nvPr>
        </p:nvSpPr>
        <p:spPr>
          <a:xfrm>
            <a:off x="4167693" y="2126913"/>
            <a:ext cx="1958400" cy="3096000"/>
          </a:xfrm>
          <a:noFill/>
          <a:ln w="25400">
            <a:solidFill>
              <a:srgbClr val="8D6347"/>
            </a:solidFill>
          </a:ln>
        </p:spPr>
        <p:txBody>
          <a:bodyPr anchor="ctr" anchorCtr="0">
            <a:normAutofit/>
          </a:bodyPr>
          <a:lstStyle>
            <a:lvl1pPr marL="0" indent="0" algn="ctr">
              <a:buNone/>
              <a:defRPr sz="1400">
                <a:solidFill>
                  <a:schemeClr val="tx2"/>
                </a:solidFill>
              </a:defRPr>
            </a:lvl1pPr>
          </a:lstStyle>
          <a:p>
            <a:r>
              <a:rPr lang="en-US" noProof="0" smtClean="0"/>
              <a:t>Click icon to add picture</a:t>
            </a:r>
            <a:endParaRPr lang="en-US" noProof="0" dirty="0"/>
          </a:p>
        </p:txBody>
      </p:sp>
      <p:sp>
        <p:nvSpPr>
          <p:cNvPr id="24" name="Text Placeholder 3">
            <a:extLst>
              <a:ext uri="{FF2B5EF4-FFF2-40B4-BE49-F238E27FC236}">
                <a16:creationId xmlns="" xmlns:a16="http://schemas.microsoft.com/office/drawing/2014/main" id="{8AE96935-E804-4C56-A9CB-9A944335B8D5}"/>
              </a:ext>
            </a:extLst>
          </p:cNvPr>
          <p:cNvSpPr>
            <a:spLocks noGrp="1"/>
          </p:cNvSpPr>
          <p:nvPr>
            <p:ph type="body" sz="half" idx="2"/>
          </p:nvPr>
        </p:nvSpPr>
        <p:spPr>
          <a:xfrm>
            <a:off x="1278399" y="3048217"/>
            <a:ext cx="2385242" cy="1712618"/>
          </a:xfrm>
        </p:spPr>
        <p:txBody>
          <a:bodyPr tIns="0" anchor="t" anchorCtr="0">
            <a:normAutofit/>
          </a:bodyPr>
          <a:lstStyle>
            <a:lvl1pPr marL="0" indent="0">
              <a:lnSpc>
                <a:spcPct val="100000"/>
              </a:lnSpc>
              <a:spcBef>
                <a:spcPts val="0"/>
              </a:spcBef>
              <a:buNone/>
              <a:defRPr lang="en-US" sz="1600" i="0" kern="1200" dirty="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27" name="Text Placeholder 3">
            <a:extLst>
              <a:ext uri="{FF2B5EF4-FFF2-40B4-BE49-F238E27FC236}">
                <a16:creationId xmlns="" xmlns:a16="http://schemas.microsoft.com/office/drawing/2014/main" id="{B2001541-780F-4D96-9204-D61C68A52F75}"/>
              </a:ext>
            </a:extLst>
          </p:cNvPr>
          <p:cNvSpPr>
            <a:spLocks noGrp="1"/>
          </p:cNvSpPr>
          <p:nvPr>
            <p:ph type="body" sz="half" idx="34" hasCustomPrompt="1"/>
          </p:nvPr>
        </p:nvSpPr>
        <p:spPr>
          <a:xfrm>
            <a:off x="1278399" y="2703461"/>
            <a:ext cx="2385242" cy="375509"/>
          </a:xfrm>
        </p:spPr>
        <p:txBody>
          <a:bodyPr anchor="ctr" anchorCtr="0">
            <a:normAutofit/>
          </a:bodyPr>
          <a:lstStyle>
            <a:lvl1pPr marL="0" indent="0">
              <a:buNone/>
              <a:defRPr lang="en-US" sz="24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 styles</a:t>
            </a:r>
          </a:p>
        </p:txBody>
      </p:sp>
      <p:sp>
        <p:nvSpPr>
          <p:cNvPr id="28" name="Text Placeholder 3">
            <a:extLst>
              <a:ext uri="{FF2B5EF4-FFF2-40B4-BE49-F238E27FC236}">
                <a16:creationId xmlns="" xmlns:a16="http://schemas.microsoft.com/office/drawing/2014/main" id="{DC1D0DF0-7807-4F44-BC2B-B9700C962CCD}"/>
              </a:ext>
            </a:extLst>
          </p:cNvPr>
          <p:cNvSpPr>
            <a:spLocks noGrp="1"/>
          </p:cNvSpPr>
          <p:nvPr>
            <p:ph type="body" sz="half" idx="35"/>
          </p:nvPr>
        </p:nvSpPr>
        <p:spPr>
          <a:xfrm>
            <a:off x="9591450" y="3048217"/>
            <a:ext cx="2451052" cy="1712618"/>
          </a:xfrm>
        </p:spPr>
        <p:txBody>
          <a:bodyPr tIns="0" anchor="t" anchorCtr="0">
            <a:normAutofit/>
          </a:bodyPr>
          <a:lstStyle>
            <a:lvl1pPr marL="0" indent="0">
              <a:lnSpc>
                <a:spcPct val="100000"/>
              </a:lnSpc>
              <a:spcBef>
                <a:spcPts val="0"/>
              </a:spcBef>
              <a:buNone/>
              <a:defRPr lang="en-US" sz="1600" i="0" kern="1200" dirty="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31" name="Text Placeholder 3">
            <a:extLst>
              <a:ext uri="{FF2B5EF4-FFF2-40B4-BE49-F238E27FC236}">
                <a16:creationId xmlns="" xmlns:a16="http://schemas.microsoft.com/office/drawing/2014/main" id="{F7D8D8DB-F27B-4D75-83DB-E682CA45BDA4}"/>
              </a:ext>
            </a:extLst>
          </p:cNvPr>
          <p:cNvSpPr>
            <a:spLocks noGrp="1"/>
          </p:cNvSpPr>
          <p:nvPr>
            <p:ph type="body" sz="half" idx="37" hasCustomPrompt="1"/>
          </p:nvPr>
        </p:nvSpPr>
        <p:spPr>
          <a:xfrm>
            <a:off x="9591449" y="2703461"/>
            <a:ext cx="2451053" cy="375509"/>
          </a:xfrm>
        </p:spPr>
        <p:txBody>
          <a:bodyPr anchor="ctr" anchorCtr="0">
            <a:normAutofit/>
          </a:bodyPr>
          <a:lstStyle>
            <a:lvl1pPr marL="0" indent="0">
              <a:buNone/>
              <a:defRPr lang="en-US" sz="24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 styles</a:t>
            </a:r>
          </a:p>
        </p:txBody>
      </p:sp>
      <p:sp>
        <p:nvSpPr>
          <p:cNvPr id="33" name="Picture Placeholder 7">
            <a:extLst>
              <a:ext uri="{FF2B5EF4-FFF2-40B4-BE49-F238E27FC236}">
                <a16:creationId xmlns="" xmlns:a16="http://schemas.microsoft.com/office/drawing/2014/main" id="{C36D084F-9099-4412-AB38-BEE332147833}"/>
              </a:ext>
            </a:extLst>
          </p:cNvPr>
          <p:cNvSpPr>
            <a:spLocks noGrp="1"/>
          </p:cNvSpPr>
          <p:nvPr>
            <p:ph type="pic" sz="quarter" idx="75"/>
          </p:nvPr>
        </p:nvSpPr>
        <p:spPr>
          <a:xfrm>
            <a:off x="1455623" y="1999033"/>
            <a:ext cx="504000" cy="504000"/>
          </a:xfrm>
          <a:prstGeom prst="ellipse">
            <a:avLst/>
          </a:prstGeom>
          <a:solidFill>
            <a:srgbClr val="00B0F0"/>
          </a:solidFill>
          <a:ln w="12700">
            <a:noFill/>
          </a:ln>
        </p:spPr>
        <p:txBody>
          <a:bodyPr anchor="ctr" anchorCtr="0">
            <a:noAutofit/>
          </a:bodyPr>
          <a:lstStyle>
            <a:lvl1pPr marL="0" indent="0" algn="ctr">
              <a:buNone/>
              <a:defRPr sz="400"/>
            </a:lvl1pPr>
          </a:lstStyle>
          <a:p>
            <a:r>
              <a:rPr lang="en-US" noProof="0" smtClean="0"/>
              <a:t>Click icon to add picture</a:t>
            </a:r>
            <a:endParaRPr lang="en-US" noProof="0" dirty="0"/>
          </a:p>
        </p:txBody>
      </p:sp>
      <p:sp>
        <p:nvSpPr>
          <p:cNvPr id="34" name="Picture Placeholder 7">
            <a:extLst>
              <a:ext uri="{FF2B5EF4-FFF2-40B4-BE49-F238E27FC236}">
                <a16:creationId xmlns="" xmlns:a16="http://schemas.microsoft.com/office/drawing/2014/main" id="{5A529E1A-870B-49B1-A061-C26BF495213C}"/>
              </a:ext>
            </a:extLst>
          </p:cNvPr>
          <p:cNvSpPr>
            <a:spLocks noGrp="1"/>
          </p:cNvSpPr>
          <p:nvPr>
            <p:ph type="pic" sz="quarter" idx="75"/>
          </p:nvPr>
        </p:nvSpPr>
        <p:spPr>
          <a:xfrm>
            <a:off x="9678238" y="1999033"/>
            <a:ext cx="504000" cy="504000"/>
          </a:xfrm>
          <a:prstGeom prst="ellipse">
            <a:avLst/>
          </a:prstGeom>
          <a:solidFill>
            <a:srgbClr val="00B0F0"/>
          </a:solidFill>
          <a:ln w="12700">
            <a:noFill/>
          </a:ln>
        </p:spPr>
        <p:txBody>
          <a:bodyPr anchor="ctr" anchorCtr="0">
            <a:noAutofit/>
          </a:bodyPr>
          <a:lstStyle>
            <a:lvl1pPr marL="0" indent="0" algn="ctr">
              <a:buNone/>
              <a:defRPr sz="400"/>
            </a:lvl1pPr>
          </a:lstStyle>
          <a:p>
            <a:r>
              <a:rPr lang="en-US" noProof="0" smtClean="0"/>
              <a:t>Click icon to add picture</a:t>
            </a:r>
            <a:endParaRPr lang="en-US" noProof="0" dirty="0"/>
          </a:p>
        </p:txBody>
      </p:sp>
    </p:spTree>
    <p:extLst>
      <p:ext uri="{BB962C8B-B14F-4D97-AF65-F5344CB8AC3E}">
        <p14:creationId xmlns:p14="http://schemas.microsoft.com/office/powerpoint/2010/main" val="3863507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17C2F7-CB66-4CB8-B26F-7B3C64D575E4}"/>
              </a:ext>
            </a:extLst>
          </p:cNvPr>
          <p:cNvSpPr>
            <a:spLocks noGrp="1"/>
          </p:cNvSpPr>
          <p:nvPr>
            <p:ph type="title" hasCustomPrompt="1"/>
          </p:nvPr>
        </p:nvSpPr>
        <p:spPr>
          <a:xfrm>
            <a:off x="1486694" y="757392"/>
            <a:ext cx="9867112" cy="704696"/>
          </a:xfrm>
        </p:spPr>
        <p:txBody>
          <a:bodyPr anchor="b" anchorCtr="0"/>
          <a:lstStyle>
            <a:lvl1pPr algn="ctr">
              <a:defRPr/>
            </a:lvl1pPr>
          </a:lstStyle>
          <a:p>
            <a:r>
              <a:rPr lang="en-US" noProof="0"/>
              <a:t>CLICK TO EDIT MASTER TITLE STYLE</a:t>
            </a:r>
          </a:p>
        </p:txBody>
      </p:sp>
      <p:sp>
        <p:nvSpPr>
          <p:cNvPr id="5" name="Date Placeholder 4">
            <a:extLst>
              <a:ext uri="{FF2B5EF4-FFF2-40B4-BE49-F238E27FC236}">
                <a16:creationId xmlns="" xmlns:a16="http://schemas.microsoft.com/office/drawing/2014/main" id="{F8784BEA-5E31-4B76-8435-68BD500D0BF5}"/>
              </a:ext>
            </a:extLst>
          </p:cNvPr>
          <p:cNvSpPr>
            <a:spLocks noGrp="1"/>
          </p:cNvSpPr>
          <p:nvPr>
            <p:ph type="dt" sz="half" idx="10"/>
          </p:nvPr>
        </p:nvSpPr>
        <p:spPr/>
        <p:txBody>
          <a:bodyPr/>
          <a:lstStyle/>
          <a:p>
            <a:fld id="{7D2E31C0-C552-41B9-8942-1410F8BCA417}" type="datetime1">
              <a:rPr lang="en-GB" noProof="0" smtClean="0"/>
              <a:t>14/02/2021</a:t>
            </a:fld>
            <a:endParaRPr lang="en-US" noProof="0" dirty="0"/>
          </a:p>
        </p:txBody>
      </p:sp>
      <p:sp>
        <p:nvSpPr>
          <p:cNvPr id="6" name="Footer Placeholder 5">
            <a:extLst>
              <a:ext uri="{FF2B5EF4-FFF2-40B4-BE49-F238E27FC236}">
                <a16:creationId xmlns="" xmlns:a16="http://schemas.microsoft.com/office/drawing/2014/main" id="{E419BEDD-A744-40CE-9FA6-391AD6FC33CD}"/>
              </a:ext>
            </a:extLst>
          </p:cNvPr>
          <p:cNvSpPr>
            <a:spLocks noGrp="1"/>
          </p:cNvSpPr>
          <p:nvPr>
            <p:ph type="ftr" sz="quarter" idx="11"/>
          </p:nvPr>
        </p:nvSpPr>
        <p:spPr/>
        <p:txBody>
          <a:bodyPr/>
          <a:lstStyle/>
          <a:p>
            <a:r>
              <a:rPr lang="en-US" noProof="0" smtClean="0"/>
              <a:t>START-UPS/0618/0049–RESTART 2016–2020</a:t>
            </a:r>
            <a:endParaRPr lang="en-US" noProof="0" dirty="0"/>
          </a:p>
        </p:txBody>
      </p:sp>
      <p:sp>
        <p:nvSpPr>
          <p:cNvPr id="7" name="Slide Number Placeholder 6">
            <a:extLst>
              <a:ext uri="{FF2B5EF4-FFF2-40B4-BE49-F238E27FC236}">
                <a16:creationId xmlns="" xmlns:a16="http://schemas.microsoft.com/office/drawing/2014/main" id="{C093815F-F490-4307-9E87-AAF436C71A68}"/>
              </a:ext>
            </a:extLst>
          </p:cNvPr>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sp>
        <p:nvSpPr>
          <p:cNvPr id="4" name="Text Placeholder 3">
            <a:extLst>
              <a:ext uri="{FF2B5EF4-FFF2-40B4-BE49-F238E27FC236}">
                <a16:creationId xmlns="" xmlns:a16="http://schemas.microsoft.com/office/drawing/2014/main" id="{5B4595A1-E20F-45D7-AF11-4849898DB9CC}"/>
              </a:ext>
            </a:extLst>
          </p:cNvPr>
          <p:cNvSpPr>
            <a:spLocks noGrp="1"/>
          </p:cNvSpPr>
          <p:nvPr>
            <p:ph type="body" sz="quarter" idx="13"/>
          </p:nvPr>
        </p:nvSpPr>
        <p:spPr>
          <a:xfrm>
            <a:off x="1486694" y="2246313"/>
            <a:ext cx="9218612" cy="2365375"/>
          </a:xfrm>
        </p:spPr>
        <p:txBody>
          <a:bodyPr anchor="ctr">
            <a:normAutofit/>
          </a:bodyPr>
          <a:lstStyle>
            <a:lvl1pPr marL="0" indent="0" algn="ctr">
              <a:buNone/>
              <a:defRPr sz="6000"/>
            </a:lvl1pPr>
          </a:lstStyle>
          <a:p>
            <a:pPr lvl="0"/>
            <a:r>
              <a:rPr lang="en-US" noProof="0" smtClean="0"/>
              <a:t>Click to edit Master text styles</a:t>
            </a:r>
          </a:p>
        </p:txBody>
      </p:sp>
    </p:spTree>
    <p:extLst>
      <p:ext uri="{BB962C8B-B14F-4D97-AF65-F5344CB8AC3E}">
        <p14:creationId xmlns:p14="http://schemas.microsoft.com/office/powerpoint/2010/main" val="2080498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17C2F7-CB66-4CB8-B26F-7B3C64D575E4}"/>
              </a:ext>
            </a:extLst>
          </p:cNvPr>
          <p:cNvSpPr>
            <a:spLocks noGrp="1"/>
          </p:cNvSpPr>
          <p:nvPr>
            <p:ph type="title" hasCustomPrompt="1"/>
          </p:nvPr>
        </p:nvSpPr>
        <p:spPr>
          <a:xfrm>
            <a:off x="1549403" y="350993"/>
            <a:ext cx="9278260" cy="704696"/>
          </a:xfrm>
        </p:spPr>
        <p:txBody>
          <a:bodyPr anchor="b" anchorCtr="0"/>
          <a:lstStyle>
            <a:lvl1pPr algn="ctr">
              <a:defRPr/>
            </a:lvl1pPr>
          </a:lstStyle>
          <a:p>
            <a:r>
              <a:rPr lang="en-US" noProof="0"/>
              <a:t>CLICK TO EDIT MASTER TITLE STYLE</a:t>
            </a:r>
          </a:p>
        </p:txBody>
      </p:sp>
      <p:sp>
        <p:nvSpPr>
          <p:cNvPr id="5" name="Date Placeholder 4">
            <a:extLst>
              <a:ext uri="{FF2B5EF4-FFF2-40B4-BE49-F238E27FC236}">
                <a16:creationId xmlns="" xmlns:a16="http://schemas.microsoft.com/office/drawing/2014/main" id="{F8784BEA-5E31-4B76-8435-68BD500D0BF5}"/>
              </a:ext>
            </a:extLst>
          </p:cNvPr>
          <p:cNvSpPr>
            <a:spLocks noGrp="1"/>
          </p:cNvSpPr>
          <p:nvPr>
            <p:ph type="dt" sz="half" idx="10"/>
          </p:nvPr>
        </p:nvSpPr>
        <p:spPr/>
        <p:txBody>
          <a:bodyPr/>
          <a:lstStyle/>
          <a:p>
            <a:fld id="{D813D65A-A9E2-4855-A9DF-EFC5DEBF3E37}" type="datetime1">
              <a:rPr lang="en-GB" noProof="0" smtClean="0"/>
              <a:t>14/02/2021</a:t>
            </a:fld>
            <a:endParaRPr lang="en-US" noProof="0" dirty="0"/>
          </a:p>
        </p:txBody>
      </p:sp>
      <p:sp>
        <p:nvSpPr>
          <p:cNvPr id="6" name="Footer Placeholder 5">
            <a:extLst>
              <a:ext uri="{FF2B5EF4-FFF2-40B4-BE49-F238E27FC236}">
                <a16:creationId xmlns="" xmlns:a16="http://schemas.microsoft.com/office/drawing/2014/main" id="{E419BEDD-A744-40CE-9FA6-391AD6FC33CD}"/>
              </a:ext>
            </a:extLst>
          </p:cNvPr>
          <p:cNvSpPr>
            <a:spLocks noGrp="1"/>
          </p:cNvSpPr>
          <p:nvPr>
            <p:ph type="ftr" sz="quarter" idx="11"/>
          </p:nvPr>
        </p:nvSpPr>
        <p:spPr/>
        <p:txBody>
          <a:bodyPr/>
          <a:lstStyle/>
          <a:p>
            <a:r>
              <a:rPr lang="en-US" noProof="0" smtClean="0"/>
              <a:t>START-UPS/0618/0049–RESTART 2016–2020</a:t>
            </a:r>
            <a:endParaRPr lang="en-US" noProof="0" dirty="0"/>
          </a:p>
        </p:txBody>
      </p:sp>
      <p:sp>
        <p:nvSpPr>
          <p:cNvPr id="7" name="Slide Number Placeholder 6">
            <a:extLst>
              <a:ext uri="{FF2B5EF4-FFF2-40B4-BE49-F238E27FC236}">
                <a16:creationId xmlns="" xmlns:a16="http://schemas.microsoft.com/office/drawing/2014/main" id="{C093815F-F490-4307-9E87-AAF436C71A68}"/>
              </a:ext>
            </a:extLst>
          </p:cNvPr>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sp>
        <p:nvSpPr>
          <p:cNvPr id="8" name="Content Placeholder 2">
            <a:extLst>
              <a:ext uri="{FF2B5EF4-FFF2-40B4-BE49-F238E27FC236}">
                <a16:creationId xmlns="" xmlns:a16="http://schemas.microsoft.com/office/drawing/2014/main" id="{D9F6BE4E-68E0-48F7-AD88-3A2574C976B3}"/>
              </a:ext>
            </a:extLst>
          </p:cNvPr>
          <p:cNvSpPr>
            <a:spLocks noGrp="1"/>
          </p:cNvSpPr>
          <p:nvPr>
            <p:ph idx="1"/>
          </p:nvPr>
        </p:nvSpPr>
        <p:spPr>
          <a:xfrm>
            <a:off x="1549397" y="1419226"/>
            <a:ext cx="9278260" cy="4150376"/>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423250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F8784BEA-5E31-4B76-8435-68BD500D0BF5}"/>
              </a:ext>
            </a:extLst>
          </p:cNvPr>
          <p:cNvSpPr>
            <a:spLocks noGrp="1"/>
          </p:cNvSpPr>
          <p:nvPr>
            <p:ph type="dt" sz="half" idx="10"/>
          </p:nvPr>
        </p:nvSpPr>
        <p:spPr/>
        <p:txBody>
          <a:bodyPr/>
          <a:lstStyle/>
          <a:p>
            <a:fld id="{CC65D08B-5BC1-4FA5-97C4-FF5CD4FAD53F}" type="datetime1">
              <a:rPr lang="en-GB" noProof="0" smtClean="0"/>
              <a:t>14/02/2021</a:t>
            </a:fld>
            <a:endParaRPr lang="en-US" noProof="0" dirty="0"/>
          </a:p>
        </p:txBody>
      </p:sp>
      <p:sp>
        <p:nvSpPr>
          <p:cNvPr id="6" name="Footer Placeholder 5">
            <a:extLst>
              <a:ext uri="{FF2B5EF4-FFF2-40B4-BE49-F238E27FC236}">
                <a16:creationId xmlns="" xmlns:a16="http://schemas.microsoft.com/office/drawing/2014/main" id="{E419BEDD-A744-40CE-9FA6-391AD6FC33CD}"/>
              </a:ext>
            </a:extLst>
          </p:cNvPr>
          <p:cNvSpPr>
            <a:spLocks noGrp="1"/>
          </p:cNvSpPr>
          <p:nvPr>
            <p:ph type="ftr" sz="quarter" idx="11"/>
          </p:nvPr>
        </p:nvSpPr>
        <p:spPr/>
        <p:txBody>
          <a:bodyPr/>
          <a:lstStyle/>
          <a:p>
            <a:r>
              <a:rPr lang="en-US" noProof="0" smtClean="0"/>
              <a:t>START-UPS/0618/0049–RESTART 2016–2020</a:t>
            </a:r>
            <a:endParaRPr lang="en-US" noProof="0" dirty="0"/>
          </a:p>
        </p:txBody>
      </p:sp>
      <p:sp>
        <p:nvSpPr>
          <p:cNvPr id="7" name="Slide Number Placeholder 6">
            <a:extLst>
              <a:ext uri="{FF2B5EF4-FFF2-40B4-BE49-F238E27FC236}">
                <a16:creationId xmlns="" xmlns:a16="http://schemas.microsoft.com/office/drawing/2014/main" id="{C093815F-F490-4307-9E87-AAF436C71A68}"/>
              </a:ext>
            </a:extLst>
          </p:cNvPr>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sp>
        <p:nvSpPr>
          <p:cNvPr id="10" name="Title 1">
            <a:extLst>
              <a:ext uri="{FF2B5EF4-FFF2-40B4-BE49-F238E27FC236}">
                <a16:creationId xmlns="" xmlns:a16="http://schemas.microsoft.com/office/drawing/2014/main" id="{3727C929-BDFE-48CA-8DBD-EFB7FB5B0A31}"/>
              </a:ext>
            </a:extLst>
          </p:cNvPr>
          <p:cNvSpPr>
            <a:spLocks noGrp="1"/>
          </p:cNvSpPr>
          <p:nvPr>
            <p:ph type="title"/>
          </p:nvPr>
        </p:nvSpPr>
        <p:spPr>
          <a:xfrm>
            <a:off x="1420348" y="987424"/>
            <a:ext cx="3932237" cy="1069975"/>
          </a:xfrm>
        </p:spPr>
        <p:txBody>
          <a:bodyPr anchor="b"/>
          <a:lstStyle>
            <a:lvl1pPr>
              <a:defRPr sz="3200"/>
            </a:lvl1pPr>
          </a:lstStyle>
          <a:p>
            <a:r>
              <a:rPr lang="en-US" noProof="0" smtClean="0"/>
              <a:t>Click to edit Master title style</a:t>
            </a:r>
            <a:endParaRPr lang="en-US" noProof="0"/>
          </a:p>
        </p:txBody>
      </p:sp>
      <p:sp>
        <p:nvSpPr>
          <p:cNvPr id="11" name="Text Placeholder 3">
            <a:extLst>
              <a:ext uri="{FF2B5EF4-FFF2-40B4-BE49-F238E27FC236}">
                <a16:creationId xmlns="" xmlns:a16="http://schemas.microsoft.com/office/drawing/2014/main" id="{C7723446-041E-4646-956A-F010B3303381}"/>
              </a:ext>
            </a:extLst>
          </p:cNvPr>
          <p:cNvSpPr>
            <a:spLocks noGrp="1"/>
          </p:cNvSpPr>
          <p:nvPr>
            <p:ph type="body" sz="half" idx="2"/>
          </p:nvPr>
        </p:nvSpPr>
        <p:spPr>
          <a:xfrm>
            <a:off x="142034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2" name="Content Placeholder 2">
            <a:extLst>
              <a:ext uri="{FF2B5EF4-FFF2-40B4-BE49-F238E27FC236}">
                <a16:creationId xmlns="" xmlns:a16="http://schemas.microsoft.com/office/drawing/2014/main" id="{58AF44D3-FB33-4645-9D4F-B96C01ACEF2D}"/>
              </a:ext>
            </a:extLst>
          </p:cNvPr>
          <p:cNvSpPr>
            <a:spLocks noGrp="1"/>
          </p:cNvSpPr>
          <p:nvPr>
            <p:ph idx="1"/>
          </p:nvPr>
        </p:nvSpPr>
        <p:spPr>
          <a:xfrm>
            <a:off x="5444440"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26119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1178077"/>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1811113"/>
            <a:ext cx="4895056" cy="3980086"/>
          </a:xfrm>
        </p:spPr>
        <p:txBody>
          <a:bodyPr anchor="t">
            <a:normAutofit/>
          </a:bodyPr>
          <a:lstStyle>
            <a:lvl1pPr>
              <a:defRPr sz="2800"/>
            </a:lvl1pPr>
            <a:lvl2pPr>
              <a:defRPr sz="2400"/>
            </a:lvl2pPr>
            <a:lvl3pPr>
              <a:defRPr sz="2000"/>
            </a:lvl3pPr>
            <a:lvl4pPr>
              <a:defRPr sz="1800"/>
            </a:lvl4pPr>
            <a:lvl5pPr>
              <a:defRPr sz="18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1186544"/>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1811113"/>
            <a:ext cx="4895056" cy="3980086"/>
          </a:xfrm>
        </p:spPr>
        <p:txBody>
          <a:bodyPr anchor="t">
            <a:normAutofit/>
          </a:bodyPr>
          <a:lstStyle>
            <a:lvl1pPr>
              <a:defRPr sz="2800"/>
            </a:lvl1pPr>
            <a:lvl2pPr>
              <a:defRPr sz="2400"/>
            </a:lvl2pPr>
            <a:lvl3pPr>
              <a:defRPr sz="2000"/>
            </a:lvl3pPr>
            <a:lvl4pPr>
              <a:defRPr sz="1800"/>
            </a:lvl4pPr>
            <a:lvl5pPr>
              <a:defRPr sz="18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F5ED1F-5DCB-44E2-A2B8-2ECAF812A488}" type="datetime1">
              <a:rPr lang="en-GB" noProof="0" smtClean="0"/>
              <a:t>14/02/2021</a:t>
            </a:fld>
            <a:endParaRPr lang="en-US" noProof="0" dirty="0"/>
          </a:p>
        </p:txBody>
      </p:sp>
      <p:sp>
        <p:nvSpPr>
          <p:cNvPr id="8" name="Footer Placeholder 7"/>
          <p:cNvSpPr>
            <a:spLocks noGrp="1"/>
          </p:cNvSpPr>
          <p:nvPr>
            <p:ph type="ftr" sz="quarter" idx="11"/>
          </p:nvPr>
        </p:nvSpPr>
        <p:spPr/>
        <p:txBody>
          <a:bodyPr/>
          <a:lstStyle/>
          <a:p>
            <a:r>
              <a:rPr lang="en-US" noProof="0" smtClean="0"/>
              <a:t>START-UPS/0618/0049–RESTART 2016–2020</a:t>
            </a:r>
            <a:endParaRPr lang="en-US" noProof="0" dirty="0"/>
          </a:p>
        </p:txBody>
      </p:sp>
      <p:sp>
        <p:nvSpPr>
          <p:cNvPr id="9" name="Slide Number Placeholder 8"/>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spTree>
    <p:extLst>
      <p:ext uri="{BB962C8B-B14F-4D97-AF65-F5344CB8AC3E}">
        <p14:creationId xmlns:p14="http://schemas.microsoft.com/office/powerpoint/2010/main" val="286138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EE858C-666D-44BC-AC3F-CC92E1DE4543}" type="datetime1">
              <a:rPr lang="en-GB" noProof="0" smtClean="0"/>
              <a:t>14/02/2021</a:t>
            </a:fld>
            <a:endParaRPr lang="en-US" noProof="0" dirty="0"/>
          </a:p>
        </p:txBody>
      </p:sp>
      <p:sp>
        <p:nvSpPr>
          <p:cNvPr id="4" name="Footer Placeholder 3"/>
          <p:cNvSpPr>
            <a:spLocks noGrp="1"/>
          </p:cNvSpPr>
          <p:nvPr>
            <p:ph type="ftr" sz="quarter" idx="11"/>
          </p:nvPr>
        </p:nvSpPr>
        <p:spPr/>
        <p:txBody>
          <a:bodyPr/>
          <a:lstStyle/>
          <a:p>
            <a:r>
              <a:rPr lang="en-US" noProof="0" smtClean="0"/>
              <a:t>START-UPS/0618/0049–RESTART 2016–2020</a:t>
            </a:r>
            <a:endParaRPr lang="en-US" noProof="0" dirty="0"/>
          </a:p>
        </p:txBody>
      </p:sp>
      <p:sp>
        <p:nvSpPr>
          <p:cNvPr id="5" name="Slide Number Placeholder 4"/>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spTree>
    <p:extLst>
      <p:ext uri="{BB962C8B-B14F-4D97-AF65-F5344CB8AC3E}">
        <p14:creationId xmlns:p14="http://schemas.microsoft.com/office/powerpoint/2010/main" val="279481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91C18-35F6-446A-9AB6-BB4B5DDAC73D}" type="datetime1">
              <a:rPr lang="en-GB" noProof="0" smtClean="0"/>
              <a:t>14/02/2021</a:t>
            </a:fld>
            <a:endParaRPr lang="en-US" noProof="0" dirty="0"/>
          </a:p>
        </p:txBody>
      </p:sp>
      <p:sp>
        <p:nvSpPr>
          <p:cNvPr id="3" name="Footer Placeholder 2"/>
          <p:cNvSpPr>
            <a:spLocks noGrp="1"/>
          </p:cNvSpPr>
          <p:nvPr>
            <p:ph type="ftr" sz="quarter" idx="11"/>
          </p:nvPr>
        </p:nvSpPr>
        <p:spPr/>
        <p:txBody>
          <a:bodyPr/>
          <a:lstStyle/>
          <a:p>
            <a:r>
              <a:rPr lang="en-US" noProof="0" smtClean="0"/>
              <a:t>START-UPS/0618/0049–RESTART 2016–2020</a:t>
            </a:r>
            <a:endParaRPr lang="en-US" noProof="0" dirty="0"/>
          </a:p>
        </p:txBody>
      </p:sp>
      <p:sp>
        <p:nvSpPr>
          <p:cNvPr id="4" name="Slide Number Placeholder 3"/>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spTree>
    <p:extLst>
      <p:ext uri="{BB962C8B-B14F-4D97-AF65-F5344CB8AC3E}">
        <p14:creationId xmlns:p14="http://schemas.microsoft.com/office/powerpoint/2010/main" val="560096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36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t">
            <a:normAutofit/>
          </a:bodyPr>
          <a:lstStyle>
            <a:lvl1pPr>
              <a:defRPr sz="3600"/>
            </a:lvl1pPr>
            <a:lvl2pPr>
              <a:defRPr sz="3200"/>
            </a:lvl2pPr>
            <a:lvl3pPr>
              <a:defRPr sz="2800"/>
            </a:lvl3pPr>
            <a:lvl4pPr>
              <a:defRPr sz="2400"/>
            </a:lvl4pPr>
            <a:lvl5pPr>
              <a:defRPr sz="2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216B5-8ACD-4A9E-9F0C-EB32ADCEDA02}" type="datetime1">
              <a:rPr lang="en-GB" noProof="0" smtClean="0"/>
              <a:t>14/02/2021</a:t>
            </a:fld>
            <a:endParaRPr lang="en-US" noProof="0" dirty="0"/>
          </a:p>
        </p:txBody>
      </p:sp>
      <p:sp>
        <p:nvSpPr>
          <p:cNvPr id="6" name="Footer Placeholder 5"/>
          <p:cNvSpPr>
            <a:spLocks noGrp="1"/>
          </p:cNvSpPr>
          <p:nvPr>
            <p:ph type="ftr" sz="quarter" idx="11"/>
          </p:nvPr>
        </p:nvSpPr>
        <p:spPr/>
        <p:txBody>
          <a:bodyPr/>
          <a:lstStyle/>
          <a:p>
            <a:r>
              <a:rPr lang="en-US" noProof="0" smtClean="0"/>
              <a:t>START-UPS/0618/0049–RESTART 2016–2020</a:t>
            </a:r>
            <a:endParaRPr lang="en-US" noProof="0" dirty="0"/>
          </a:p>
        </p:txBody>
      </p:sp>
      <p:sp>
        <p:nvSpPr>
          <p:cNvPr id="7" name="Slide Number Placeholder 6"/>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spTree>
    <p:extLst>
      <p:ext uri="{BB962C8B-B14F-4D97-AF65-F5344CB8AC3E}">
        <p14:creationId xmlns:p14="http://schemas.microsoft.com/office/powerpoint/2010/main" val="22225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072169" y="914400"/>
            <a:ext cx="356680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4F1C3-1D28-4AEB-B657-E269AC03F5F9}" type="datetime1">
              <a:rPr lang="en-GB" noProof="0" smtClean="0"/>
              <a:t>14/02/2021</a:t>
            </a:fld>
            <a:endParaRPr lang="en-US" noProof="0" dirty="0"/>
          </a:p>
        </p:txBody>
      </p:sp>
      <p:sp>
        <p:nvSpPr>
          <p:cNvPr id="6" name="Footer Placeholder 5"/>
          <p:cNvSpPr>
            <a:spLocks noGrp="1"/>
          </p:cNvSpPr>
          <p:nvPr>
            <p:ph type="ftr" sz="quarter" idx="11"/>
          </p:nvPr>
        </p:nvSpPr>
        <p:spPr/>
        <p:txBody>
          <a:bodyPr/>
          <a:lstStyle/>
          <a:p>
            <a:r>
              <a:rPr lang="en-US" noProof="0" smtClean="0"/>
              <a:t>START-UPS/0618/0049–RESTART 2016–2020</a:t>
            </a:r>
            <a:endParaRPr lang="en-US" noProof="0" dirty="0"/>
          </a:p>
        </p:txBody>
      </p:sp>
      <p:sp>
        <p:nvSpPr>
          <p:cNvPr id="7" name="Slide Number Placeholder 6"/>
          <p:cNvSpPr>
            <a:spLocks noGrp="1"/>
          </p:cNvSpPr>
          <p:nvPr>
            <p:ph type="sldNum" sz="quarter" idx="12"/>
          </p:nvPr>
        </p:nvSpPr>
        <p:spPr/>
        <p:txBody>
          <a:bodyPr/>
          <a:lstStyle/>
          <a:p>
            <a:r>
              <a:rPr lang="en-US" dirty="0" smtClean="0"/>
              <a:t>Slide </a:t>
            </a:r>
            <a:fld id="{F470E458-E7C2-4395-B75D-476A174CEE45}" type="slidenum">
              <a:rPr lang="en-US" smtClean="0"/>
              <a:pPr/>
              <a:t>‹#›</a:t>
            </a:fld>
            <a:endParaRPr lang="en-US" dirty="0"/>
          </a:p>
        </p:txBody>
      </p:sp>
    </p:spTree>
    <p:extLst>
      <p:ext uri="{BB962C8B-B14F-4D97-AF65-F5344CB8AC3E}">
        <p14:creationId xmlns:p14="http://schemas.microsoft.com/office/powerpoint/2010/main" val="7232588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3.png"/><Relationship Id="rId50" Type="http://schemas.openxmlformats.org/officeDocument/2006/relationships/image" Target="../media/image6.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8.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4.png"/><Relationship Id="rId8" Type="http://schemas.openxmlformats.org/officeDocument/2006/relationships/slideLayout" Target="../slideLayouts/slideLayout8.xml"/><Relationship Id="rId51" Type="http://schemas.openxmlformats.org/officeDocument/2006/relationships/image" Target="../media/image7.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597816" y="0"/>
            <a:ext cx="8719042" cy="1138237"/>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84310" y="1147763"/>
            <a:ext cx="10018713" cy="4643438"/>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829450" y="5883275"/>
            <a:ext cx="1381044" cy="365125"/>
          </a:xfrm>
          <a:prstGeom prst="rect">
            <a:avLst/>
          </a:prstGeom>
        </p:spPr>
        <p:txBody>
          <a:bodyPr vert="horz" lIns="91440" tIns="45720" rIns="91440" bIns="45720" rtlCol="0" anchor="ctr"/>
          <a:lstStyle>
            <a:lvl1pPr algn="ctr">
              <a:defRPr sz="1200" b="1" i="0">
                <a:solidFill>
                  <a:schemeClr val="tx1"/>
                </a:solidFill>
                <a:effectLst/>
                <a:latin typeface="+mn-lt"/>
              </a:defRPr>
            </a:lvl1pPr>
          </a:lstStyle>
          <a:p>
            <a:fld id="{BB1CCABC-2A64-46B1-A2DC-14C6043FCF9D}" type="datetime1">
              <a:rPr lang="en-GB" smtClean="0"/>
              <a:t>14/02/2021</a:t>
            </a:fld>
            <a:endParaRPr lang="en-US" dirty="0"/>
          </a:p>
        </p:txBody>
      </p:sp>
      <p:sp>
        <p:nvSpPr>
          <p:cNvPr id="5" name="Footer Placeholder 4"/>
          <p:cNvSpPr>
            <a:spLocks noGrp="1"/>
          </p:cNvSpPr>
          <p:nvPr>
            <p:ph type="ftr" sz="quarter" idx="3"/>
          </p:nvPr>
        </p:nvSpPr>
        <p:spPr>
          <a:xfrm>
            <a:off x="1952625" y="5883275"/>
            <a:ext cx="6770461" cy="365125"/>
          </a:xfrm>
          <a:prstGeom prst="rect">
            <a:avLst/>
          </a:prstGeom>
        </p:spPr>
        <p:txBody>
          <a:bodyPr vert="horz" lIns="91440" tIns="45720" rIns="91440" bIns="45720" rtlCol="0" anchor="ctr"/>
          <a:lstStyle>
            <a:lvl1pPr algn="l">
              <a:defRPr sz="1200" b="1" i="0">
                <a:solidFill>
                  <a:schemeClr val="tx1"/>
                </a:solidFill>
                <a:effectLst/>
                <a:latin typeface="+mn-lt"/>
              </a:defRPr>
            </a:lvl1pPr>
          </a:lstStyle>
          <a:p>
            <a:r>
              <a:rPr lang="en-US" smtClean="0"/>
              <a:t>START-UPS/0618/0049–RESTART 2016–2020</a:t>
            </a:r>
            <a:endParaRPr lang="en-US" dirty="0"/>
          </a:p>
        </p:txBody>
      </p:sp>
      <p:sp>
        <p:nvSpPr>
          <p:cNvPr id="6" name="Slide Number Placeholder 5"/>
          <p:cNvSpPr>
            <a:spLocks noGrp="1"/>
          </p:cNvSpPr>
          <p:nvPr>
            <p:ph type="sldNum" sz="quarter" idx="4"/>
          </p:nvPr>
        </p:nvSpPr>
        <p:spPr>
          <a:xfrm>
            <a:off x="10316858" y="5881276"/>
            <a:ext cx="1186165" cy="365125"/>
          </a:xfrm>
          <a:prstGeom prst="rect">
            <a:avLst/>
          </a:prstGeom>
        </p:spPr>
        <p:txBody>
          <a:bodyPr vert="horz" lIns="91440" tIns="45720" rIns="91440" bIns="45720" rtlCol="0" anchor="ctr"/>
          <a:lstStyle>
            <a:lvl1pPr algn="r">
              <a:defRPr sz="1200" b="1" i="0">
                <a:solidFill>
                  <a:schemeClr val="tx1"/>
                </a:solidFill>
                <a:effectLst/>
                <a:latin typeface="+mn-lt"/>
              </a:defRPr>
            </a:lvl1pPr>
          </a:lstStyle>
          <a:p>
            <a:r>
              <a:rPr lang="en-US" smtClean="0"/>
              <a:t>Slide </a:t>
            </a:r>
            <a:fld id="{F470E458-E7C2-4395-B75D-476A174CEE45}" type="slidenum">
              <a:rPr lang="en-US" smtClean="0"/>
              <a:pPr/>
              <a:t>‹#›</a:t>
            </a:fld>
            <a:endParaRPr lang="en-US" dirty="0"/>
          </a:p>
        </p:txBody>
      </p:sp>
      <p:pic>
        <p:nvPicPr>
          <p:cNvPr id="15" name="Picture 14"/>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5" y="0"/>
            <a:ext cx="1597811" cy="648000"/>
          </a:xfrm>
          <a:prstGeom prst="rect">
            <a:avLst/>
          </a:prstGeom>
          <a:solidFill>
            <a:srgbClr val="FFFFFF"/>
          </a:solidFill>
        </p:spPr>
      </p:pic>
      <p:pic>
        <p:nvPicPr>
          <p:cNvPr id="16" name="Picture 15"/>
          <p:cNvPicPr>
            <a:picLocks noChangeAspect="1"/>
          </p:cNvPicPr>
          <p:nvPr userDrawn="1"/>
        </p:nvPicPr>
        <p:blipFill>
          <a:blip r:embed="rId47">
            <a:extLst>
              <a:ext uri="{28A0092B-C50C-407E-A947-70E740481C1C}">
                <a14:useLocalDpi xmlns:a14="http://schemas.microsoft.com/office/drawing/2010/main" val="0"/>
              </a:ext>
            </a:extLst>
          </a:blip>
          <a:stretch>
            <a:fillRect/>
          </a:stretch>
        </p:blipFill>
        <p:spPr>
          <a:xfrm>
            <a:off x="10572000" y="0"/>
            <a:ext cx="1620000" cy="972000"/>
          </a:xfrm>
          <a:prstGeom prst="rect">
            <a:avLst/>
          </a:prstGeom>
          <a:solidFill>
            <a:srgbClr val="FFFFFF"/>
          </a:solidFill>
        </p:spPr>
      </p:pic>
      <p:pic>
        <p:nvPicPr>
          <p:cNvPr id="17" name="Picture 16"/>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3405081" y="6246000"/>
            <a:ext cx="751885" cy="612000"/>
          </a:xfrm>
          <a:prstGeom prst="rect">
            <a:avLst/>
          </a:prstGeom>
        </p:spPr>
      </p:pic>
      <p:pic>
        <p:nvPicPr>
          <p:cNvPr id="18" name="Picture 17"/>
          <p:cNvPicPr>
            <a:picLocks noChangeAspect="1"/>
          </p:cNvPicPr>
          <p:nvPr userDrawn="1"/>
        </p:nvPicPr>
        <p:blipFill>
          <a:blip r:embed="rId49">
            <a:extLst>
              <a:ext uri="{28A0092B-C50C-407E-A947-70E740481C1C}">
                <a14:useLocalDpi xmlns:a14="http://schemas.microsoft.com/office/drawing/2010/main" val="0"/>
              </a:ext>
            </a:extLst>
          </a:blip>
          <a:stretch>
            <a:fillRect/>
          </a:stretch>
        </p:blipFill>
        <p:spPr>
          <a:xfrm>
            <a:off x="4406422" y="6246000"/>
            <a:ext cx="2677502" cy="612000"/>
          </a:xfrm>
          <a:prstGeom prst="rect">
            <a:avLst/>
          </a:prstGeom>
        </p:spPr>
      </p:pic>
      <p:pic>
        <p:nvPicPr>
          <p:cNvPr id="19" name="Picture 18"/>
          <p:cNvPicPr>
            <a:picLocks noChangeAspect="1"/>
          </p:cNvPicPr>
          <p:nvPr userDrawn="1"/>
        </p:nvPicPr>
        <p:blipFill>
          <a:blip r:embed="rId50">
            <a:extLst>
              <a:ext uri="{28A0092B-C50C-407E-A947-70E740481C1C}">
                <a14:useLocalDpi xmlns:a14="http://schemas.microsoft.com/office/drawing/2010/main" val="0"/>
              </a:ext>
            </a:extLst>
          </a:blip>
          <a:stretch>
            <a:fillRect/>
          </a:stretch>
        </p:blipFill>
        <p:spPr>
          <a:xfrm>
            <a:off x="7333379" y="6246000"/>
            <a:ext cx="1017544" cy="612000"/>
          </a:xfrm>
          <a:prstGeom prst="rect">
            <a:avLst/>
          </a:prstGeom>
        </p:spPr>
      </p:pic>
      <p:pic>
        <p:nvPicPr>
          <p:cNvPr id="20" name="Picture 19"/>
          <p:cNvPicPr>
            <a:picLocks noChangeAspect="1"/>
          </p:cNvPicPr>
          <p:nvPr userDrawn="1"/>
        </p:nvPicPr>
        <p:blipFill>
          <a:blip r:embed="rId51">
            <a:extLst>
              <a:ext uri="{28A0092B-C50C-407E-A947-70E740481C1C}">
                <a14:useLocalDpi xmlns:a14="http://schemas.microsoft.com/office/drawing/2010/main" val="0"/>
              </a:ext>
            </a:extLst>
          </a:blip>
          <a:stretch>
            <a:fillRect/>
          </a:stretch>
        </p:blipFill>
        <p:spPr>
          <a:xfrm>
            <a:off x="8600378" y="6246000"/>
            <a:ext cx="1348257" cy="612000"/>
          </a:xfrm>
          <a:prstGeom prst="rect">
            <a:avLst/>
          </a:prstGeom>
        </p:spPr>
      </p:pic>
      <p:grpSp>
        <p:nvGrpSpPr>
          <p:cNvPr id="25" name="Group 24"/>
          <p:cNvGrpSpPr>
            <a:grpSpLocks noChangeAspect="1"/>
          </p:cNvGrpSpPr>
          <p:nvPr userDrawn="1"/>
        </p:nvGrpSpPr>
        <p:grpSpPr>
          <a:xfrm>
            <a:off x="2543625" y="6246000"/>
            <a:ext cx="612000" cy="612000"/>
            <a:chOff x="-89856" y="4743017"/>
            <a:chExt cx="1476000" cy="1476000"/>
          </a:xfrm>
        </p:grpSpPr>
        <p:sp>
          <p:nvSpPr>
            <p:cNvPr id="26" name="Rectangle 25"/>
            <p:cNvSpPr>
              <a:spLocks noChangeAspect="1"/>
            </p:cNvSpPr>
            <p:nvPr userDrawn="1"/>
          </p:nvSpPr>
          <p:spPr>
            <a:xfrm rot="16200000">
              <a:off x="-89856" y="4743017"/>
              <a:ext cx="1476000" cy="1476000"/>
            </a:xfrm>
            <a:prstGeom prst="rect">
              <a:avLst/>
            </a:prstGeom>
            <a:noFill/>
          </p:spPr>
          <p:txBody>
            <a:bodyPr wrap="none" lIns="91440" tIns="45720" rIns="91440" bIns="45720">
              <a:prstTxWarp prst="textCircle">
                <a:avLst/>
              </a:prstTxWarp>
              <a:spAutoFit/>
            </a:bodyPr>
            <a:lstStyle/>
            <a:p>
              <a:pPr algn="ctr"/>
              <a:r>
                <a:rPr lang="en-US" sz="1600" b="1" cap="none" spc="0" dirty="0" smtClean="0">
                  <a:ln w="0"/>
                  <a:solidFill>
                    <a:schemeClr val="tx1"/>
                  </a:solidFill>
                  <a:effectLst>
                    <a:outerShdw blurRad="38100" dist="19050" dir="2700000" algn="tl" rotWithShape="0">
                      <a:schemeClr val="dk1">
                        <a:alpha val="40000"/>
                      </a:schemeClr>
                    </a:outerShdw>
                  </a:effectLst>
                </a:rPr>
                <a:t>360° of Dining</a:t>
              </a:r>
              <a:endParaRPr lang="en-US" sz="1600" b="1" cap="none" spc="0" dirty="0">
                <a:ln w="0"/>
                <a:solidFill>
                  <a:schemeClr val="tx1"/>
                </a:solidFill>
                <a:effectLst>
                  <a:outerShdw blurRad="38100" dist="19050" dir="2700000" algn="tl" rotWithShape="0">
                    <a:schemeClr val="dk1">
                      <a:alpha val="40000"/>
                    </a:schemeClr>
                  </a:outerShdw>
                </a:effectLst>
              </a:endParaRPr>
            </a:p>
          </p:txBody>
        </p:sp>
        <p:pic>
          <p:nvPicPr>
            <p:cNvPr id="27" name="Picture 26"/>
            <p:cNvPicPr>
              <a:picLocks noChangeAspect="1"/>
            </p:cNvPicPr>
            <p:nvPr userDrawn="1"/>
          </p:nvPicPr>
          <p:blipFill>
            <a:blip r:embed="rId52">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6868" y="4839742"/>
              <a:ext cx="1282550" cy="1282550"/>
            </a:xfrm>
            <a:prstGeom prst="rect">
              <a:avLst/>
            </a:prstGeom>
          </p:spPr>
        </p:pic>
        <p:sp>
          <p:nvSpPr>
            <p:cNvPr id="28" name="Oval 27"/>
            <p:cNvSpPr/>
            <p:nvPr userDrawn="1"/>
          </p:nvSpPr>
          <p:spPr>
            <a:xfrm>
              <a:off x="-1371" y="4831503"/>
              <a:ext cx="1299029" cy="129902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275285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3" r:id="rId19"/>
    <p:sldLayoutId id="2147483754"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 id="2147483765" r:id="rId30"/>
    <p:sldLayoutId id="2147483766" r:id="rId31"/>
    <p:sldLayoutId id="2147483767" r:id="rId32"/>
    <p:sldLayoutId id="2147483768" r:id="rId33"/>
    <p:sldLayoutId id="2147483769" r:id="rId34"/>
    <p:sldLayoutId id="2147483770" r:id="rId35"/>
    <p:sldLayoutId id="2147483771" r:id="rId36"/>
    <p:sldLayoutId id="2147483772" r:id="rId37"/>
    <p:sldLayoutId id="2147483773" r:id="rId38"/>
    <p:sldLayoutId id="2147483774" r:id="rId39"/>
    <p:sldLayoutId id="2147483775" r:id="rId40"/>
    <p:sldLayoutId id="2147483776" r:id="rId41"/>
    <p:sldLayoutId id="2147483777" r:id="rId42"/>
    <p:sldLayoutId id="2147483680" r:id="rId43"/>
    <p:sldLayoutId id="2147483684" r:id="rId44"/>
  </p:sldLayoutIdLst>
  <p:hf hdr="0"/>
  <p:txStyles>
    <p:title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32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4" userDrawn="1">
          <p15:clr>
            <a:srgbClr val="F26B43"/>
          </p15:clr>
        </p15:guide>
        <p15:guide id="2" pos="7174" userDrawn="1">
          <p15:clr>
            <a:srgbClr val="F26B43"/>
          </p15:clr>
        </p15:guide>
        <p15:guide id="3" orient="horz" pos="3974" userDrawn="1">
          <p15:clr>
            <a:srgbClr val="F26B43"/>
          </p15:clr>
        </p15:guide>
        <p15:guide id="4" pos="50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33.xml"/><Relationship Id="rId5" Type="http://schemas.openxmlformats.org/officeDocument/2006/relationships/image" Target="../media/image34.jp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34.xml"/><Relationship Id="rId5" Type="http://schemas.openxmlformats.org/officeDocument/2006/relationships/image" Target="../media/image33.jp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39.xm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41.xml"/><Relationship Id="rId5" Type="http://schemas.openxmlformats.org/officeDocument/2006/relationships/image" Target="../media/image29.png"/><Relationship Id="rId10" Type="http://schemas.openxmlformats.org/officeDocument/2006/relationships/image" Target="../media/image36.svg"/><Relationship Id="rId4" Type="http://schemas.openxmlformats.org/officeDocument/2006/relationships/image" Target="../media/image37.jpg"/><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38.svg"/><Relationship Id="rId11" Type="http://schemas.openxmlformats.org/officeDocument/2006/relationships/image" Target="../media/image42.svg"/><Relationship Id="rId5" Type="http://schemas.openxmlformats.org/officeDocument/2006/relationships/image" Target="../media/image28.png"/><Relationship Id="rId10" Type="http://schemas.openxmlformats.org/officeDocument/2006/relationships/image" Target="../media/image30.png"/><Relationship Id="rId4" Type="http://schemas.openxmlformats.org/officeDocument/2006/relationships/image" Target="../media/image36.sv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8.sv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36.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DineTours</a:t>
            </a:r>
            <a:r>
              <a:rPr lang="en-GB" dirty="0" smtClean="0"/>
              <a:t> Template</a:t>
            </a:r>
            <a:endParaRPr lang="en-GB" dirty="0"/>
          </a:p>
        </p:txBody>
      </p:sp>
      <p:sp>
        <p:nvSpPr>
          <p:cNvPr id="3" name="Subtitle 2"/>
          <p:cNvSpPr>
            <a:spLocks noGrp="1"/>
          </p:cNvSpPr>
          <p:nvPr>
            <p:ph type="subTitle" idx="1"/>
          </p:nvPr>
        </p:nvSpPr>
        <p:spPr/>
        <p:txBody>
          <a:bodyPr>
            <a:normAutofit/>
          </a:bodyPr>
          <a:lstStyle/>
          <a:p>
            <a:pPr algn="ctr"/>
            <a:r>
              <a:rPr lang="en-GB" sz="2800" dirty="0" err="1" smtClean="0"/>
              <a:t>DineTours</a:t>
            </a:r>
            <a:r>
              <a:rPr lang="en-GB" sz="2800" dirty="0" smtClean="0"/>
              <a:t> Template Subheading</a:t>
            </a:r>
            <a:endParaRPr lang="en-GB" sz="2800" dirty="0"/>
          </a:p>
        </p:txBody>
      </p:sp>
    </p:spTree>
    <p:extLst>
      <p:ext uri="{BB962C8B-B14F-4D97-AF65-F5344CB8AC3E}">
        <p14:creationId xmlns:p14="http://schemas.microsoft.com/office/powerpoint/2010/main" val="2126178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6E21ADE-CD65-4128-B54B-B15B04E2DDAC}"/>
              </a:ext>
            </a:extLst>
          </p:cNvPr>
          <p:cNvSpPr>
            <a:spLocks noGrp="1"/>
          </p:cNvSpPr>
          <p:nvPr>
            <p:ph type="body" sz="quarter" idx="57"/>
          </p:nvPr>
        </p:nvSpPr>
        <p:spPr/>
        <p:txBody>
          <a:bodyPr/>
          <a:lstStyle/>
          <a:p>
            <a:r>
              <a:rPr lang="en-US" dirty="0"/>
              <a:t>Section 1</a:t>
            </a:r>
          </a:p>
        </p:txBody>
      </p:sp>
      <p:sp>
        <p:nvSpPr>
          <p:cNvPr id="3" name="Title 2">
            <a:extLst>
              <a:ext uri="{FF2B5EF4-FFF2-40B4-BE49-F238E27FC236}">
                <a16:creationId xmlns="" xmlns:a16="http://schemas.microsoft.com/office/drawing/2014/main" id="{4537B595-9F70-4B19-BE5F-5F5310129CA0}"/>
              </a:ext>
            </a:extLst>
          </p:cNvPr>
          <p:cNvSpPr>
            <a:spLocks noGrp="1"/>
          </p:cNvSpPr>
          <p:nvPr>
            <p:ph type="title"/>
          </p:nvPr>
        </p:nvSpPr>
        <p:spPr/>
        <p:txBody>
          <a:bodyPr/>
          <a:lstStyle/>
          <a:p>
            <a:r>
              <a:rPr lang="en-US" dirty="0"/>
              <a:t>YOUR MARKET OPPORTUNITY</a:t>
            </a:r>
          </a:p>
        </p:txBody>
      </p:sp>
      <p:sp>
        <p:nvSpPr>
          <p:cNvPr id="4" name="Slide Number Placeholder 3">
            <a:extLst>
              <a:ext uri="{FF2B5EF4-FFF2-40B4-BE49-F238E27FC236}">
                <a16:creationId xmlns="" xmlns:a16="http://schemas.microsoft.com/office/drawing/2014/main" id="{E8C33C9F-0797-4701-B9B2-6E3B2518170D}"/>
              </a:ext>
            </a:extLst>
          </p:cNvPr>
          <p:cNvSpPr>
            <a:spLocks noGrp="1"/>
          </p:cNvSpPr>
          <p:nvPr>
            <p:ph type="sldNum" sz="quarter" idx="12"/>
          </p:nvPr>
        </p:nvSpPr>
        <p:spPr/>
        <p:txBody>
          <a:bodyPr/>
          <a:lstStyle/>
          <a:p>
            <a:r>
              <a:rPr lang="en-US" dirty="0" smtClean="0"/>
              <a:t>Slide </a:t>
            </a:r>
            <a:fld id="{F470E458-E7C2-4395-B75D-476A174CEE45}" type="slidenum">
              <a:rPr lang="en-US" smtClean="0"/>
              <a:t>10</a:t>
            </a:fld>
            <a:endParaRPr lang="en-US" dirty="0"/>
          </a:p>
        </p:txBody>
      </p:sp>
      <p:sp>
        <p:nvSpPr>
          <p:cNvPr id="6" name="Text Placeholder 5">
            <a:extLst>
              <a:ext uri="{FF2B5EF4-FFF2-40B4-BE49-F238E27FC236}">
                <a16:creationId xmlns="" xmlns:a16="http://schemas.microsoft.com/office/drawing/2014/main" id="{D3DE4EFE-A9F0-401E-9A12-68AE0104AE1C}"/>
              </a:ext>
            </a:extLst>
          </p:cNvPr>
          <p:cNvSpPr>
            <a:spLocks noGrp="1"/>
          </p:cNvSpPr>
          <p:nvPr>
            <p:ph type="body" sz="quarter" idx="48"/>
          </p:nvPr>
        </p:nvSpPr>
        <p:spPr/>
        <p:txBody>
          <a:bodyPr>
            <a:normAutofit/>
          </a:bodyPr>
          <a:lstStyle/>
          <a:p>
            <a:r>
              <a:rPr lang="en-US" dirty="0"/>
              <a:t>Lorem ipsum dolor sit amet, consectetuer adipiscing elit. </a:t>
            </a:r>
          </a:p>
        </p:txBody>
      </p:sp>
      <p:sp>
        <p:nvSpPr>
          <p:cNvPr id="8" name="Text Placeholder 7">
            <a:extLst>
              <a:ext uri="{FF2B5EF4-FFF2-40B4-BE49-F238E27FC236}">
                <a16:creationId xmlns="" xmlns:a16="http://schemas.microsoft.com/office/drawing/2014/main" id="{101D73EC-9B0B-4C5D-8D29-A19EC06A271C}"/>
              </a:ext>
            </a:extLst>
          </p:cNvPr>
          <p:cNvSpPr>
            <a:spLocks noGrp="1"/>
          </p:cNvSpPr>
          <p:nvPr>
            <p:ph type="body" sz="quarter" idx="59"/>
          </p:nvPr>
        </p:nvSpPr>
        <p:spPr/>
        <p:txBody>
          <a:bodyPr/>
          <a:lstStyle/>
          <a:p>
            <a:r>
              <a:rPr lang="en-US" dirty="0"/>
              <a:t>Section 2</a:t>
            </a:r>
          </a:p>
        </p:txBody>
      </p:sp>
      <p:sp>
        <p:nvSpPr>
          <p:cNvPr id="9" name="Text Placeholder 8">
            <a:extLst>
              <a:ext uri="{FF2B5EF4-FFF2-40B4-BE49-F238E27FC236}">
                <a16:creationId xmlns="" xmlns:a16="http://schemas.microsoft.com/office/drawing/2014/main" id="{822D5854-47D6-432B-8042-86714FAB3DDB}"/>
              </a:ext>
            </a:extLst>
          </p:cNvPr>
          <p:cNvSpPr>
            <a:spLocks noGrp="1"/>
          </p:cNvSpPr>
          <p:nvPr>
            <p:ph type="body" sz="quarter" idx="60"/>
          </p:nvPr>
        </p:nvSpPr>
        <p:spPr/>
        <p:txBody>
          <a:bodyPr/>
          <a:lstStyle/>
          <a:p>
            <a:r>
              <a:rPr lang="en-US" dirty="0"/>
              <a:t>Lorem ipsum dolor sit amet, consectetuer adipiscing elit.</a:t>
            </a:r>
          </a:p>
          <a:p>
            <a:endParaRPr lang="en-US" dirty="0"/>
          </a:p>
        </p:txBody>
      </p:sp>
      <p:sp>
        <p:nvSpPr>
          <p:cNvPr id="10" name="Text Placeholder 9">
            <a:extLst>
              <a:ext uri="{FF2B5EF4-FFF2-40B4-BE49-F238E27FC236}">
                <a16:creationId xmlns="" xmlns:a16="http://schemas.microsoft.com/office/drawing/2014/main" id="{D80279D6-22E8-4B0B-98D9-D987741B51E4}"/>
              </a:ext>
            </a:extLst>
          </p:cNvPr>
          <p:cNvSpPr>
            <a:spLocks noGrp="1"/>
          </p:cNvSpPr>
          <p:nvPr>
            <p:ph type="body" sz="quarter" idx="61"/>
          </p:nvPr>
        </p:nvSpPr>
        <p:spPr/>
        <p:txBody>
          <a:bodyPr/>
          <a:lstStyle/>
          <a:p>
            <a:r>
              <a:rPr lang="en-US" dirty="0"/>
              <a:t>Section 3</a:t>
            </a:r>
          </a:p>
        </p:txBody>
      </p:sp>
      <p:sp>
        <p:nvSpPr>
          <p:cNvPr id="11" name="Text Placeholder 10">
            <a:extLst>
              <a:ext uri="{FF2B5EF4-FFF2-40B4-BE49-F238E27FC236}">
                <a16:creationId xmlns="" xmlns:a16="http://schemas.microsoft.com/office/drawing/2014/main" id="{8F4B6FC1-C525-48B5-A33E-5C3FA43E5FC5}"/>
              </a:ext>
            </a:extLst>
          </p:cNvPr>
          <p:cNvSpPr>
            <a:spLocks noGrp="1"/>
          </p:cNvSpPr>
          <p:nvPr>
            <p:ph type="body" sz="quarter" idx="62"/>
          </p:nvPr>
        </p:nvSpPr>
        <p:spPr/>
        <p:txBody>
          <a:bodyPr/>
          <a:lstStyle/>
          <a:p>
            <a:r>
              <a:rPr lang="en-US" dirty="0"/>
              <a:t>Lorem ipsum dolor sit amet, consectetuer adipiscing elit. </a:t>
            </a:r>
          </a:p>
        </p:txBody>
      </p:sp>
      <p:sp>
        <p:nvSpPr>
          <p:cNvPr id="12" name="Text Placeholder 11">
            <a:extLst>
              <a:ext uri="{FF2B5EF4-FFF2-40B4-BE49-F238E27FC236}">
                <a16:creationId xmlns="" xmlns:a16="http://schemas.microsoft.com/office/drawing/2014/main" id="{66952B09-3FF3-4683-8853-EB9581C01A18}"/>
              </a:ext>
            </a:extLst>
          </p:cNvPr>
          <p:cNvSpPr>
            <a:spLocks noGrp="1"/>
          </p:cNvSpPr>
          <p:nvPr>
            <p:ph type="body" sz="quarter" idx="63"/>
          </p:nvPr>
        </p:nvSpPr>
        <p:spPr/>
        <p:txBody>
          <a:bodyPr/>
          <a:lstStyle/>
          <a:p>
            <a:r>
              <a:rPr lang="en-US" dirty="0"/>
              <a:t>$100</a:t>
            </a:r>
          </a:p>
        </p:txBody>
      </p:sp>
      <p:sp>
        <p:nvSpPr>
          <p:cNvPr id="13" name="Text Placeholder 12">
            <a:extLst>
              <a:ext uri="{FF2B5EF4-FFF2-40B4-BE49-F238E27FC236}">
                <a16:creationId xmlns="" xmlns:a16="http://schemas.microsoft.com/office/drawing/2014/main" id="{82BCE9B8-1EA9-494B-9B81-6F08CE20EC84}"/>
              </a:ext>
            </a:extLst>
          </p:cNvPr>
          <p:cNvSpPr>
            <a:spLocks noGrp="1"/>
          </p:cNvSpPr>
          <p:nvPr>
            <p:ph type="body" sz="quarter" idx="64"/>
          </p:nvPr>
        </p:nvSpPr>
        <p:spPr/>
        <p:txBody>
          <a:bodyPr/>
          <a:lstStyle/>
          <a:p>
            <a:r>
              <a:rPr lang="en-US" dirty="0"/>
              <a:t>Billion</a:t>
            </a:r>
          </a:p>
        </p:txBody>
      </p:sp>
      <p:sp>
        <p:nvSpPr>
          <p:cNvPr id="14" name="Text Placeholder 13">
            <a:extLst>
              <a:ext uri="{FF2B5EF4-FFF2-40B4-BE49-F238E27FC236}">
                <a16:creationId xmlns="" xmlns:a16="http://schemas.microsoft.com/office/drawing/2014/main" id="{AAC96678-3B1E-4AD7-A2AB-9BA9EB78EEAF}"/>
              </a:ext>
            </a:extLst>
          </p:cNvPr>
          <p:cNvSpPr>
            <a:spLocks noGrp="1"/>
          </p:cNvSpPr>
          <p:nvPr>
            <p:ph type="body" sz="quarter" idx="65"/>
          </p:nvPr>
        </p:nvSpPr>
        <p:spPr/>
        <p:txBody>
          <a:bodyPr/>
          <a:lstStyle/>
          <a:p>
            <a:r>
              <a:rPr lang="en-US" dirty="0"/>
              <a:t>$50</a:t>
            </a:r>
          </a:p>
        </p:txBody>
      </p:sp>
      <p:sp>
        <p:nvSpPr>
          <p:cNvPr id="15" name="Text Placeholder 14">
            <a:extLst>
              <a:ext uri="{FF2B5EF4-FFF2-40B4-BE49-F238E27FC236}">
                <a16:creationId xmlns="" xmlns:a16="http://schemas.microsoft.com/office/drawing/2014/main" id="{6120FCE6-8860-4FAF-9DD6-B81C80401049}"/>
              </a:ext>
            </a:extLst>
          </p:cNvPr>
          <p:cNvSpPr>
            <a:spLocks noGrp="1"/>
          </p:cNvSpPr>
          <p:nvPr>
            <p:ph type="body" sz="quarter" idx="66"/>
          </p:nvPr>
        </p:nvSpPr>
        <p:spPr/>
        <p:txBody>
          <a:bodyPr/>
          <a:lstStyle/>
          <a:p>
            <a:r>
              <a:rPr lang="en-US" dirty="0"/>
              <a:t>Billion</a:t>
            </a:r>
          </a:p>
        </p:txBody>
      </p:sp>
      <p:sp>
        <p:nvSpPr>
          <p:cNvPr id="16" name="Text Placeholder 15">
            <a:extLst>
              <a:ext uri="{FF2B5EF4-FFF2-40B4-BE49-F238E27FC236}">
                <a16:creationId xmlns="" xmlns:a16="http://schemas.microsoft.com/office/drawing/2014/main" id="{220BB1F5-1D28-4A11-B7DD-E8B2B323B434}"/>
              </a:ext>
            </a:extLst>
          </p:cNvPr>
          <p:cNvSpPr>
            <a:spLocks noGrp="1"/>
          </p:cNvSpPr>
          <p:nvPr>
            <p:ph type="body" sz="quarter" idx="67"/>
          </p:nvPr>
        </p:nvSpPr>
        <p:spPr/>
        <p:txBody>
          <a:bodyPr/>
          <a:lstStyle/>
          <a:p>
            <a:r>
              <a:rPr lang="en-US" dirty="0"/>
              <a:t>$25</a:t>
            </a:r>
          </a:p>
        </p:txBody>
      </p:sp>
      <p:sp>
        <p:nvSpPr>
          <p:cNvPr id="17" name="Text Placeholder 16">
            <a:extLst>
              <a:ext uri="{FF2B5EF4-FFF2-40B4-BE49-F238E27FC236}">
                <a16:creationId xmlns="" xmlns:a16="http://schemas.microsoft.com/office/drawing/2014/main" id="{16BD651C-586E-486E-8B18-B77DEACB0B5F}"/>
              </a:ext>
            </a:extLst>
          </p:cNvPr>
          <p:cNvSpPr>
            <a:spLocks noGrp="1"/>
          </p:cNvSpPr>
          <p:nvPr>
            <p:ph type="body" sz="quarter" idx="68"/>
          </p:nvPr>
        </p:nvSpPr>
        <p:spPr/>
        <p:txBody>
          <a:bodyPr/>
          <a:lstStyle/>
          <a:p>
            <a:r>
              <a:rPr lang="en-US" dirty="0"/>
              <a:t>Billion</a:t>
            </a:r>
          </a:p>
        </p:txBody>
      </p:sp>
      <p:sp>
        <p:nvSpPr>
          <p:cNvPr id="5" name="Date Placeholder 4"/>
          <p:cNvSpPr>
            <a:spLocks noGrp="1"/>
          </p:cNvSpPr>
          <p:nvPr>
            <p:ph type="dt" sz="half" idx="10"/>
          </p:nvPr>
        </p:nvSpPr>
        <p:spPr/>
        <p:txBody>
          <a:bodyPr/>
          <a:lstStyle/>
          <a:p>
            <a:fld id="{6F03654F-681F-44AC-92C4-0683A13B2C54}" type="datetime1">
              <a:rPr lang="en-GB" noProof="0" smtClean="0"/>
              <a:t>14/02/2021</a:t>
            </a:fld>
            <a:endParaRPr lang="en-US" noProof="0" dirty="0"/>
          </a:p>
        </p:txBody>
      </p:sp>
      <p:sp>
        <p:nvSpPr>
          <p:cNvPr id="7" name="Footer Placeholder 6"/>
          <p:cNvSpPr>
            <a:spLocks noGrp="1"/>
          </p:cNvSpPr>
          <p:nvPr>
            <p:ph type="ftr" sz="quarter" idx="11"/>
          </p:nvPr>
        </p:nvSpPr>
        <p:spPr/>
        <p:txBody>
          <a:bodyPr/>
          <a:lstStyle/>
          <a:p>
            <a:r>
              <a:rPr lang="en-US" noProof="0" smtClean="0"/>
              <a:t>START-UPS/0618/0049–RESTART 2016–2020</a:t>
            </a:r>
            <a:endParaRPr lang="en-US" noProof="0" dirty="0"/>
          </a:p>
        </p:txBody>
      </p:sp>
    </p:spTree>
    <p:extLst>
      <p:ext uri="{BB962C8B-B14F-4D97-AF65-F5344CB8AC3E}">
        <p14:creationId xmlns:p14="http://schemas.microsoft.com/office/powerpoint/2010/main" val="3213242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809F7B-E677-4AAE-98A6-FA7A59B35811}"/>
              </a:ext>
            </a:extLst>
          </p:cNvPr>
          <p:cNvSpPr>
            <a:spLocks noGrp="1"/>
          </p:cNvSpPr>
          <p:nvPr>
            <p:ph type="title"/>
          </p:nvPr>
        </p:nvSpPr>
        <p:spPr/>
        <p:txBody>
          <a:bodyPr/>
          <a:lstStyle/>
          <a:p>
            <a:r>
              <a:rPr lang="en-US" dirty="0"/>
              <a:t>COMPETITION</a:t>
            </a:r>
          </a:p>
        </p:txBody>
      </p:sp>
      <p:sp>
        <p:nvSpPr>
          <p:cNvPr id="3" name="Content Placeholder 2">
            <a:extLst>
              <a:ext uri="{FF2B5EF4-FFF2-40B4-BE49-F238E27FC236}">
                <a16:creationId xmlns="" xmlns:a16="http://schemas.microsoft.com/office/drawing/2014/main" id="{277BDC4F-6A83-4642-ABBE-23232B11903C}"/>
              </a:ext>
            </a:extLst>
          </p:cNvPr>
          <p:cNvSpPr>
            <a:spLocks noGrp="1"/>
          </p:cNvSpPr>
          <p:nvPr>
            <p:ph sz="half" idx="1"/>
          </p:nvPr>
        </p:nvSpPr>
        <p:spPr>
          <a:xfrm>
            <a:off x="1344858" y="2830155"/>
            <a:ext cx="4899002" cy="2528208"/>
          </a:xfrm>
        </p:spPr>
        <p:txBody>
          <a:bodyPr>
            <a:normAutofit fontScale="92500"/>
          </a:bodyPr>
          <a:lstStyle/>
          <a:p>
            <a:r>
              <a:rPr lang="en-US" dirty="0"/>
              <a:t>Lorem ipsum dolor sit amet, consectetuer adipiscing elit. Maecenas porttitor congue massa. Fusce posuere, magna sed pulvinar ultricies, purus lectus malesuada libero, sit amet commodo magna eros quis urna.</a:t>
            </a:r>
          </a:p>
          <a:p>
            <a:r>
              <a:rPr lang="en-US" dirty="0"/>
              <a:t>Nunc viverra imperdiet enim. Fusce est.</a:t>
            </a:r>
            <a:br>
              <a:rPr lang="en-US" dirty="0"/>
            </a:br>
            <a:r>
              <a:rPr lang="en-US" dirty="0"/>
              <a:t>Vivamus a tellus.</a:t>
            </a:r>
          </a:p>
          <a:p>
            <a:r>
              <a:rPr lang="en-US" dirty="0"/>
              <a:t>Pellentesque habitant morbi tristique senectus et netus et malesuada fames ac turpis egestas. Proin pharetra nonummy pede. Mauris et orci.</a:t>
            </a:r>
          </a:p>
        </p:txBody>
      </p:sp>
      <p:sp>
        <p:nvSpPr>
          <p:cNvPr id="4" name="Slide Number Placeholder 3">
            <a:extLst>
              <a:ext uri="{FF2B5EF4-FFF2-40B4-BE49-F238E27FC236}">
                <a16:creationId xmlns="" xmlns:a16="http://schemas.microsoft.com/office/drawing/2014/main" id="{BE25EFEB-8E37-456F-9070-5F147B05C57E}"/>
              </a:ext>
            </a:extLst>
          </p:cNvPr>
          <p:cNvSpPr>
            <a:spLocks noGrp="1"/>
          </p:cNvSpPr>
          <p:nvPr>
            <p:ph type="sldNum" sz="quarter" idx="12"/>
          </p:nvPr>
        </p:nvSpPr>
        <p:spPr/>
        <p:txBody>
          <a:bodyPr/>
          <a:lstStyle/>
          <a:p>
            <a:r>
              <a:rPr lang="en-US" dirty="0" smtClean="0"/>
              <a:t>Slide </a:t>
            </a:r>
            <a:fld id="{F470E458-E7C2-4395-B75D-476A174CEE45}" type="slidenum">
              <a:rPr lang="en-US" smtClean="0"/>
              <a:t>11</a:t>
            </a:fld>
            <a:endParaRPr lang="en-US" dirty="0"/>
          </a:p>
        </p:txBody>
      </p:sp>
      <p:sp>
        <p:nvSpPr>
          <p:cNvPr id="5" name="Subtitle 4">
            <a:extLst>
              <a:ext uri="{FF2B5EF4-FFF2-40B4-BE49-F238E27FC236}">
                <a16:creationId xmlns="" xmlns:a16="http://schemas.microsoft.com/office/drawing/2014/main" id="{CA76A69A-04B8-4805-8B86-A6BADBCB6313}"/>
              </a:ext>
            </a:extLst>
          </p:cNvPr>
          <p:cNvSpPr>
            <a:spLocks noGrp="1"/>
          </p:cNvSpPr>
          <p:nvPr>
            <p:ph type="subTitle" idx="15"/>
          </p:nvPr>
        </p:nvSpPr>
        <p:spPr/>
        <p:txBody>
          <a:bodyPr/>
          <a:lstStyle/>
          <a:p>
            <a:r>
              <a:rPr lang="en-US" dirty="0"/>
              <a:t>Your Subtitle Here</a:t>
            </a:r>
          </a:p>
        </p:txBody>
      </p:sp>
      <p:sp>
        <p:nvSpPr>
          <p:cNvPr id="6" name="Text Placeholder 5">
            <a:extLst>
              <a:ext uri="{FF2B5EF4-FFF2-40B4-BE49-F238E27FC236}">
                <a16:creationId xmlns="" xmlns:a16="http://schemas.microsoft.com/office/drawing/2014/main" id="{C604B26C-3EBF-4E7E-A66F-204FE2AFA0E5}"/>
              </a:ext>
            </a:extLst>
          </p:cNvPr>
          <p:cNvSpPr>
            <a:spLocks noGrp="1"/>
          </p:cNvSpPr>
          <p:nvPr>
            <p:ph type="body" sz="quarter" idx="49"/>
          </p:nvPr>
        </p:nvSpPr>
        <p:spPr>
          <a:xfrm>
            <a:off x="1549399" y="2424597"/>
            <a:ext cx="4680000" cy="343264"/>
          </a:xfrm>
        </p:spPr>
        <p:txBody>
          <a:bodyPr/>
          <a:lstStyle/>
          <a:p>
            <a:r>
              <a:rPr lang="en-US" dirty="0"/>
              <a:t>Section 1 Title</a:t>
            </a:r>
          </a:p>
        </p:txBody>
      </p:sp>
      <p:sp>
        <p:nvSpPr>
          <p:cNvPr id="7" name="Text Placeholder 6">
            <a:extLst>
              <a:ext uri="{FF2B5EF4-FFF2-40B4-BE49-F238E27FC236}">
                <a16:creationId xmlns="" xmlns:a16="http://schemas.microsoft.com/office/drawing/2014/main" id="{9606F369-9547-4F70-BCD9-0A80400ED91A}"/>
              </a:ext>
            </a:extLst>
          </p:cNvPr>
          <p:cNvSpPr>
            <a:spLocks noGrp="1"/>
          </p:cNvSpPr>
          <p:nvPr>
            <p:ph type="body" sz="quarter" idx="52"/>
          </p:nvPr>
        </p:nvSpPr>
        <p:spPr>
          <a:xfrm>
            <a:off x="6694264" y="2424597"/>
            <a:ext cx="4680000" cy="343264"/>
          </a:xfrm>
        </p:spPr>
        <p:txBody>
          <a:bodyPr/>
          <a:lstStyle/>
          <a:p>
            <a:r>
              <a:rPr lang="en-US" dirty="0"/>
              <a:t>Section 2 Title</a:t>
            </a:r>
          </a:p>
        </p:txBody>
      </p:sp>
      <p:sp>
        <p:nvSpPr>
          <p:cNvPr id="9" name="Content Placeholder 8">
            <a:extLst>
              <a:ext uri="{FF2B5EF4-FFF2-40B4-BE49-F238E27FC236}">
                <a16:creationId xmlns="" xmlns:a16="http://schemas.microsoft.com/office/drawing/2014/main" id="{05287BDD-B957-46A5-B8DE-C477E5FAA179}"/>
              </a:ext>
            </a:extLst>
          </p:cNvPr>
          <p:cNvSpPr>
            <a:spLocks noGrp="1"/>
          </p:cNvSpPr>
          <p:nvPr>
            <p:ph sz="half" idx="57"/>
          </p:nvPr>
        </p:nvSpPr>
        <p:spPr>
          <a:xfrm>
            <a:off x="6475262" y="2830155"/>
            <a:ext cx="4899002" cy="2528208"/>
          </a:xfrm>
        </p:spPr>
        <p:txBody>
          <a:bodyPr>
            <a:normAutofit fontScale="92500"/>
          </a:bodyPr>
          <a:lstStyle/>
          <a:p>
            <a:r>
              <a:rPr lang="en-US" dirty="0"/>
              <a:t>Lorem ipsum dolor sit amet, consectetuer adipiscing elit. Maecenas porttitor congue massa. Fusce posuere, magna sed pulvinar ultricies, purus lectus malesuada libero, sit amet commodo magna eros quis urna.</a:t>
            </a:r>
          </a:p>
          <a:p>
            <a:r>
              <a:rPr lang="en-US" dirty="0"/>
              <a:t>Nunc viverra imperdiet enim. Fusce est.</a:t>
            </a:r>
            <a:br>
              <a:rPr lang="en-US" dirty="0"/>
            </a:br>
            <a:r>
              <a:rPr lang="en-US" dirty="0"/>
              <a:t>Vivamus a tellus.</a:t>
            </a:r>
          </a:p>
          <a:p>
            <a:r>
              <a:rPr lang="en-US" dirty="0"/>
              <a:t>Pellentesque habitant morbi tristique senectus et netus et malesuada fames ac turpis egestas. Proin pharetra nonummy pede. Mauris et orci.</a:t>
            </a:r>
          </a:p>
        </p:txBody>
      </p:sp>
      <p:sp>
        <p:nvSpPr>
          <p:cNvPr id="8" name="Date Placeholder 7"/>
          <p:cNvSpPr>
            <a:spLocks noGrp="1"/>
          </p:cNvSpPr>
          <p:nvPr>
            <p:ph type="dt" sz="half" idx="10"/>
          </p:nvPr>
        </p:nvSpPr>
        <p:spPr/>
        <p:txBody>
          <a:bodyPr/>
          <a:lstStyle/>
          <a:p>
            <a:fld id="{45881707-3228-4A85-9C3E-5950EF83EF43}" type="datetime1">
              <a:rPr lang="en-GB" noProof="0" smtClean="0"/>
              <a:t>14/02/2021</a:t>
            </a:fld>
            <a:endParaRPr lang="en-US" noProof="0" dirty="0"/>
          </a:p>
        </p:txBody>
      </p:sp>
      <p:sp>
        <p:nvSpPr>
          <p:cNvPr id="10" name="Footer Placeholder 9"/>
          <p:cNvSpPr>
            <a:spLocks noGrp="1"/>
          </p:cNvSpPr>
          <p:nvPr>
            <p:ph type="ftr" sz="quarter" idx="11"/>
          </p:nvPr>
        </p:nvSpPr>
        <p:spPr/>
        <p:txBody>
          <a:bodyPr/>
          <a:lstStyle/>
          <a:p>
            <a:r>
              <a:rPr lang="en-US" noProof="0" smtClean="0"/>
              <a:t>START-UPS/0618/0049–RESTART 2016–2020</a:t>
            </a:r>
            <a:endParaRPr lang="en-US" noProof="0" dirty="0"/>
          </a:p>
        </p:txBody>
      </p:sp>
    </p:spTree>
    <p:extLst>
      <p:ext uri="{BB962C8B-B14F-4D97-AF65-F5344CB8AC3E}">
        <p14:creationId xmlns:p14="http://schemas.microsoft.com/office/powerpoint/2010/main" val="2659139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BD4B0E-7D3D-42E8-9B35-DBAC6E8063A6}"/>
              </a:ext>
            </a:extLst>
          </p:cNvPr>
          <p:cNvSpPr>
            <a:spLocks noGrp="1"/>
          </p:cNvSpPr>
          <p:nvPr>
            <p:ph type="title"/>
          </p:nvPr>
        </p:nvSpPr>
        <p:spPr/>
        <p:txBody>
          <a:bodyPr/>
          <a:lstStyle/>
          <a:p>
            <a:r>
              <a:rPr lang="en-US" dirty="0"/>
              <a:t>COMPETITION SLIDE</a:t>
            </a:r>
          </a:p>
        </p:txBody>
      </p:sp>
      <p:sp>
        <p:nvSpPr>
          <p:cNvPr id="3" name="Slide Number Placeholder 2">
            <a:extLst>
              <a:ext uri="{FF2B5EF4-FFF2-40B4-BE49-F238E27FC236}">
                <a16:creationId xmlns="" xmlns:a16="http://schemas.microsoft.com/office/drawing/2014/main" id="{4E27A81B-73E9-4778-9413-8ED93DC5A19E}"/>
              </a:ext>
            </a:extLst>
          </p:cNvPr>
          <p:cNvSpPr>
            <a:spLocks noGrp="1"/>
          </p:cNvSpPr>
          <p:nvPr>
            <p:ph type="sldNum" sz="quarter" idx="12"/>
          </p:nvPr>
        </p:nvSpPr>
        <p:spPr/>
        <p:txBody>
          <a:bodyPr/>
          <a:lstStyle/>
          <a:p>
            <a:r>
              <a:rPr lang="en-US" dirty="0" smtClean="0"/>
              <a:t>Slide </a:t>
            </a:r>
            <a:fld id="{F470E458-E7C2-4395-B75D-476A174CEE45}" type="slidenum">
              <a:rPr lang="en-US" smtClean="0"/>
              <a:t>12</a:t>
            </a:fld>
            <a:endParaRPr lang="en-US" dirty="0"/>
          </a:p>
        </p:txBody>
      </p:sp>
      <p:sp>
        <p:nvSpPr>
          <p:cNvPr id="5" name="Text Placeholder 4">
            <a:extLst>
              <a:ext uri="{FF2B5EF4-FFF2-40B4-BE49-F238E27FC236}">
                <a16:creationId xmlns="" xmlns:a16="http://schemas.microsoft.com/office/drawing/2014/main" id="{D8500BD9-920E-41FE-9B96-86BE96E1B794}"/>
              </a:ext>
            </a:extLst>
          </p:cNvPr>
          <p:cNvSpPr>
            <a:spLocks noGrp="1"/>
          </p:cNvSpPr>
          <p:nvPr>
            <p:ph type="body" sz="quarter" idx="35"/>
          </p:nvPr>
        </p:nvSpPr>
        <p:spPr/>
        <p:txBody>
          <a:bodyPr/>
          <a:lstStyle/>
          <a:p>
            <a:r>
              <a:rPr lang="en-US" dirty="0"/>
              <a:t>More Convenient</a:t>
            </a:r>
          </a:p>
        </p:txBody>
      </p:sp>
      <p:sp>
        <p:nvSpPr>
          <p:cNvPr id="6" name="Text Placeholder 5">
            <a:extLst>
              <a:ext uri="{FF2B5EF4-FFF2-40B4-BE49-F238E27FC236}">
                <a16:creationId xmlns="" xmlns:a16="http://schemas.microsoft.com/office/drawing/2014/main" id="{06D0FED2-0F00-4E89-8CE6-AD8A7A724058}"/>
              </a:ext>
            </a:extLst>
          </p:cNvPr>
          <p:cNvSpPr>
            <a:spLocks noGrp="1"/>
          </p:cNvSpPr>
          <p:nvPr>
            <p:ph type="body" sz="quarter" idx="36"/>
          </p:nvPr>
        </p:nvSpPr>
        <p:spPr/>
        <p:txBody>
          <a:bodyPr/>
          <a:lstStyle/>
          <a:p>
            <a:r>
              <a:rPr lang="en-US" dirty="0"/>
              <a:t>Less Convenient</a:t>
            </a:r>
          </a:p>
        </p:txBody>
      </p:sp>
      <p:sp>
        <p:nvSpPr>
          <p:cNvPr id="7" name="Text Placeholder 6">
            <a:extLst>
              <a:ext uri="{FF2B5EF4-FFF2-40B4-BE49-F238E27FC236}">
                <a16:creationId xmlns="" xmlns:a16="http://schemas.microsoft.com/office/drawing/2014/main" id="{0E54CFD7-6E7E-4807-931A-D37D987643BB}"/>
              </a:ext>
            </a:extLst>
          </p:cNvPr>
          <p:cNvSpPr>
            <a:spLocks noGrp="1"/>
          </p:cNvSpPr>
          <p:nvPr>
            <p:ph type="body" sz="quarter" idx="37"/>
          </p:nvPr>
        </p:nvSpPr>
        <p:spPr/>
        <p:txBody>
          <a:bodyPr/>
          <a:lstStyle/>
          <a:p>
            <a:r>
              <a:rPr lang="en-US" dirty="0"/>
              <a:t>More Expensive</a:t>
            </a:r>
          </a:p>
        </p:txBody>
      </p:sp>
      <p:sp>
        <p:nvSpPr>
          <p:cNvPr id="8" name="Text Placeholder 7">
            <a:extLst>
              <a:ext uri="{FF2B5EF4-FFF2-40B4-BE49-F238E27FC236}">
                <a16:creationId xmlns="" xmlns:a16="http://schemas.microsoft.com/office/drawing/2014/main" id="{C2C3A749-93D5-46CF-8551-0D230DB2102F}"/>
              </a:ext>
            </a:extLst>
          </p:cNvPr>
          <p:cNvSpPr>
            <a:spLocks noGrp="1"/>
          </p:cNvSpPr>
          <p:nvPr>
            <p:ph type="body" sz="quarter" idx="38"/>
          </p:nvPr>
        </p:nvSpPr>
        <p:spPr/>
        <p:txBody>
          <a:bodyPr/>
          <a:lstStyle/>
          <a:p>
            <a:r>
              <a:rPr lang="en-US" dirty="0"/>
              <a:t>Less Expensive</a:t>
            </a:r>
          </a:p>
        </p:txBody>
      </p:sp>
      <p:sp>
        <p:nvSpPr>
          <p:cNvPr id="9" name="Picture Placeholder 8" descr="Company logo">
            <a:extLst>
              <a:ext uri="{FF2B5EF4-FFF2-40B4-BE49-F238E27FC236}">
                <a16:creationId xmlns="" xmlns:a16="http://schemas.microsoft.com/office/drawing/2014/main" id="{8C26C884-9148-4F3F-AC5A-8C4DFA1BEEB6}"/>
              </a:ext>
            </a:extLst>
          </p:cNvPr>
          <p:cNvSpPr>
            <a:spLocks noGrp="1"/>
          </p:cNvSpPr>
          <p:nvPr>
            <p:ph type="pic" sz="quarter" idx="39"/>
          </p:nvPr>
        </p:nvSpPr>
        <p:spPr/>
      </p:sp>
      <p:sp>
        <p:nvSpPr>
          <p:cNvPr id="10" name="Picture Placeholder 9" descr="Company logo">
            <a:extLst>
              <a:ext uri="{FF2B5EF4-FFF2-40B4-BE49-F238E27FC236}">
                <a16:creationId xmlns="" xmlns:a16="http://schemas.microsoft.com/office/drawing/2014/main" id="{396203EC-02BB-40D3-AE1C-F6B730C11CD1}"/>
              </a:ext>
            </a:extLst>
          </p:cNvPr>
          <p:cNvSpPr>
            <a:spLocks noGrp="1"/>
          </p:cNvSpPr>
          <p:nvPr>
            <p:ph type="pic" sz="quarter" idx="40"/>
          </p:nvPr>
        </p:nvSpPr>
        <p:spPr/>
      </p:sp>
      <p:sp>
        <p:nvSpPr>
          <p:cNvPr id="11" name="Picture Placeholder 10" descr="Company logo">
            <a:extLst>
              <a:ext uri="{FF2B5EF4-FFF2-40B4-BE49-F238E27FC236}">
                <a16:creationId xmlns="" xmlns:a16="http://schemas.microsoft.com/office/drawing/2014/main" id="{2F4F8441-6FA5-4DFA-8EA8-B0D8C49AEEF3}"/>
              </a:ext>
            </a:extLst>
          </p:cNvPr>
          <p:cNvSpPr>
            <a:spLocks noGrp="1"/>
          </p:cNvSpPr>
          <p:nvPr>
            <p:ph type="pic" sz="quarter" idx="41"/>
          </p:nvPr>
        </p:nvSpPr>
        <p:spPr/>
      </p:sp>
      <p:sp>
        <p:nvSpPr>
          <p:cNvPr id="12" name="Picture Placeholder 11" descr="Company logo">
            <a:extLst>
              <a:ext uri="{FF2B5EF4-FFF2-40B4-BE49-F238E27FC236}">
                <a16:creationId xmlns="" xmlns:a16="http://schemas.microsoft.com/office/drawing/2014/main" id="{27479C00-4603-4E2A-B6A5-5F55FCE01B9F}"/>
              </a:ext>
            </a:extLst>
          </p:cNvPr>
          <p:cNvSpPr>
            <a:spLocks noGrp="1"/>
          </p:cNvSpPr>
          <p:nvPr>
            <p:ph type="pic" sz="quarter" idx="42"/>
          </p:nvPr>
        </p:nvSpPr>
        <p:spPr/>
      </p:sp>
      <p:sp>
        <p:nvSpPr>
          <p:cNvPr id="13" name="Picture Placeholder 12" descr="Company logo">
            <a:extLst>
              <a:ext uri="{FF2B5EF4-FFF2-40B4-BE49-F238E27FC236}">
                <a16:creationId xmlns="" xmlns:a16="http://schemas.microsoft.com/office/drawing/2014/main" id="{D20BEFA1-E06F-4420-A2BC-9369CB34A6A6}"/>
              </a:ext>
            </a:extLst>
          </p:cNvPr>
          <p:cNvSpPr>
            <a:spLocks noGrp="1"/>
          </p:cNvSpPr>
          <p:nvPr>
            <p:ph type="pic" sz="quarter" idx="43"/>
          </p:nvPr>
        </p:nvSpPr>
        <p:spPr/>
      </p:sp>
      <p:sp>
        <p:nvSpPr>
          <p:cNvPr id="14" name="Picture Placeholder 13" descr="Company logo">
            <a:extLst>
              <a:ext uri="{FF2B5EF4-FFF2-40B4-BE49-F238E27FC236}">
                <a16:creationId xmlns="" xmlns:a16="http://schemas.microsoft.com/office/drawing/2014/main" id="{1492E670-2A63-4A5B-84F8-40D1D356DD70}"/>
              </a:ext>
            </a:extLst>
          </p:cNvPr>
          <p:cNvSpPr>
            <a:spLocks noGrp="1"/>
          </p:cNvSpPr>
          <p:nvPr>
            <p:ph type="pic" sz="quarter" idx="44"/>
          </p:nvPr>
        </p:nvSpPr>
        <p:spPr/>
      </p:sp>
      <p:sp>
        <p:nvSpPr>
          <p:cNvPr id="4" name="Date Placeholder 3"/>
          <p:cNvSpPr>
            <a:spLocks noGrp="1"/>
          </p:cNvSpPr>
          <p:nvPr>
            <p:ph type="dt" sz="half" idx="10"/>
          </p:nvPr>
        </p:nvSpPr>
        <p:spPr/>
        <p:txBody>
          <a:bodyPr/>
          <a:lstStyle/>
          <a:p>
            <a:fld id="{03896E28-8F32-435B-AC08-785B9F40D2EA}" type="datetime1">
              <a:rPr lang="en-GB" noProof="0" smtClean="0"/>
              <a:t>14/02/2021</a:t>
            </a:fld>
            <a:endParaRPr lang="en-US" noProof="0" dirty="0"/>
          </a:p>
        </p:txBody>
      </p:sp>
      <p:sp>
        <p:nvSpPr>
          <p:cNvPr id="15" name="Footer Placeholder 14"/>
          <p:cNvSpPr>
            <a:spLocks noGrp="1"/>
          </p:cNvSpPr>
          <p:nvPr>
            <p:ph type="ftr" sz="quarter" idx="11"/>
          </p:nvPr>
        </p:nvSpPr>
        <p:spPr/>
        <p:txBody>
          <a:bodyPr/>
          <a:lstStyle/>
          <a:p>
            <a:r>
              <a:rPr lang="en-US" noProof="0" smtClean="0"/>
              <a:t>START-UPS/0618/0049–RESTART 2016–2020</a:t>
            </a:r>
            <a:endParaRPr lang="en-US" noProof="0" dirty="0"/>
          </a:p>
        </p:txBody>
      </p:sp>
      <p:sp>
        <p:nvSpPr>
          <p:cNvPr id="16" name="Picture Placeholder 15"/>
          <p:cNvSpPr>
            <a:spLocks noGrp="1"/>
          </p:cNvSpPr>
          <p:nvPr>
            <p:ph type="pic" sz="quarter" idx="45"/>
          </p:nvPr>
        </p:nvSpPr>
        <p:spPr/>
      </p:sp>
    </p:spTree>
    <p:extLst>
      <p:ext uri="{BB962C8B-B14F-4D97-AF65-F5344CB8AC3E}">
        <p14:creationId xmlns:p14="http://schemas.microsoft.com/office/powerpoint/2010/main" val="619733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2F6ABE-4870-48E3-AE47-ED2EA02CC6AD}"/>
              </a:ext>
            </a:extLst>
          </p:cNvPr>
          <p:cNvSpPr>
            <a:spLocks noGrp="1"/>
          </p:cNvSpPr>
          <p:nvPr>
            <p:ph type="title"/>
          </p:nvPr>
        </p:nvSpPr>
        <p:spPr/>
        <p:txBody>
          <a:bodyPr/>
          <a:lstStyle/>
          <a:p>
            <a:r>
              <a:rPr lang="en-US" dirty="0"/>
              <a:t>GROWTH STRATEGY</a:t>
            </a:r>
          </a:p>
        </p:txBody>
      </p:sp>
      <p:sp>
        <p:nvSpPr>
          <p:cNvPr id="3" name="Slide Number Placeholder 2">
            <a:extLst>
              <a:ext uri="{FF2B5EF4-FFF2-40B4-BE49-F238E27FC236}">
                <a16:creationId xmlns="" xmlns:a16="http://schemas.microsoft.com/office/drawing/2014/main" id="{CBC537DE-195A-4043-B5BF-124CAA94D18D}"/>
              </a:ext>
            </a:extLst>
          </p:cNvPr>
          <p:cNvSpPr>
            <a:spLocks noGrp="1"/>
          </p:cNvSpPr>
          <p:nvPr>
            <p:ph type="sldNum" sz="quarter" idx="12"/>
          </p:nvPr>
        </p:nvSpPr>
        <p:spPr/>
        <p:txBody>
          <a:bodyPr/>
          <a:lstStyle/>
          <a:p>
            <a:fld id="{F470E458-E7C2-4395-B75D-476A174CEE45}" type="slidenum">
              <a:rPr lang="en-US" smtClean="0"/>
              <a:t>13</a:t>
            </a:fld>
            <a:endParaRPr lang="en-US" dirty="0"/>
          </a:p>
        </p:txBody>
      </p:sp>
      <p:sp>
        <p:nvSpPr>
          <p:cNvPr id="5" name="Text Placeholder 4">
            <a:extLst>
              <a:ext uri="{FF2B5EF4-FFF2-40B4-BE49-F238E27FC236}">
                <a16:creationId xmlns="" xmlns:a16="http://schemas.microsoft.com/office/drawing/2014/main" id="{F9BCF5CE-5EA9-40F1-9E42-36106966FD43}"/>
              </a:ext>
            </a:extLst>
          </p:cNvPr>
          <p:cNvSpPr>
            <a:spLocks noGrp="1"/>
          </p:cNvSpPr>
          <p:nvPr>
            <p:ph type="body" sz="quarter" idx="15"/>
          </p:nvPr>
        </p:nvSpPr>
        <p:spPr/>
        <p:txBody>
          <a:bodyPr>
            <a:normAutofit fontScale="92500" lnSpcReduction="10000"/>
          </a:bodyPr>
          <a:lstStyle/>
          <a:p>
            <a:r>
              <a:rPr lang="en-US" dirty="0"/>
              <a:t>Lorem ipsum dolor sit amet, consectetuer adipiscing elit. Maecenas porttitor congue massa. Fusce posuere, magna sed pulvinar ultricies, purus lectus malesuada libero, sit amet commodo magna eros quis urna.</a:t>
            </a:r>
          </a:p>
          <a:p>
            <a:r>
              <a:rPr lang="en-US" dirty="0"/>
              <a:t>Nunc viverra imperdiet enim. Fusce est. Vivamus a tellus.</a:t>
            </a:r>
          </a:p>
          <a:p>
            <a:r>
              <a:rPr lang="en-US" dirty="0"/>
              <a:t>Pellentesque habitant morbi tristique senectus et netus et malesuada fames ac turpis egestas. Proin pharetra nonummy pede. Mauris et orci.</a:t>
            </a:r>
          </a:p>
        </p:txBody>
      </p:sp>
      <p:sp>
        <p:nvSpPr>
          <p:cNvPr id="6" name="Text Placeholder 5">
            <a:extLst>
              <a:ext uri="{FF2B5EF4-FFF2-40B4-BE49-F238E27FC236}">
                <a16:creationId xmlns="" xmlns:a16="http://schemas.microsoft.com/office/drawing/2014/main" id="{DF73EE7D-715B-4F0C-BBAE-3F6CEF2EAA38}"/>
              </a:ext>
            </a:extLst>
          </p:cNvPr>
          <p:cNvSpPr>
            <a:spLocks noGrp="1"/>
          </p:cNvSpPr>
          <p:nvPr>
            <p:ph type="body" sz="half" idx="34"/>
          </p:nvPr>
        </p:nvSpPr>
        <p:spPr/>
        <p:txBody>
          <a:bodyPr>
            <a:normAutofit fontScale="92500" lnSpcReduction="10000"/>
          </a:bodyPr>
          <a:lstStyle/>
          <a:p>
            <a:r>
              <a:rPr lang="en-US" dirty="0"/>
              <a:t>SECTION 1 TITLE</a:t>
            </a:r>
          </a:p>
        </p:txBody>
      </p:sp>
      <p:sp>
        <p:nvSpPr>
          <p:cNvPr id="7" name="Subtitle 6">
            <a:extLst>
              <a:ext uri="{FF2B5EF4-FFF2-40B4-BE49-F238E27FC236}">
                <a16:creationId xmlns="" xmlns:a16="http://schemas.microsoft.com/office/drawing/2014/main" id="{677202F6-8F9E-4770-9A40-2350B0CFAF0D}"/>
              </a:ext>
            </a:extLst>
          </p:cNvPr>
          <p:cNvSpPr>
            <a:spLocks noGrp="1"/>
          </p:cNvSpPr>
          <p:nvPr>
            <p:ph type="subTitle" idx="1"/>
          </p:nvPr>
        </p:nvSpPr>
        <p:spPr/>
        <p:txBody>
          <a:bodyPr>
            <a:noAutofit/>
          </a:bodyPr>
          <a:lstStyle/>
          <a:p>
            <a:r>
              <a:rPr lang="en-US" dirty="0"/>
              <a:t>Section 1 Subtitle</a:t>
            </a:r>
          </a:p>
        </p:txBody>
      </p:sp>
      <p:sp>
        <p:nvSpPr>
          <p:cNvPr id="8" name="Text Placeholder 7">
            <a:extLst>
              <a:ext uri="{FF2B5EF4-FFF2-40B4-BE49-F238E27FC236}">
                <a16:creationId xmlns="" xmlns:a16="http://schemas.microsoft.com/office/drawing/2014/main" id="{B7C77058-E6FD-424F-930D-E04F60E90345}"/>
              </a:ext>
            </a:extLst>
          </p:cNvPr>
          <p:cNvSpPr>
            <a:spLocks noGrp="1"/>
          </p:cNvSpPr>
          <p:nvPr>
            <p:ph type="body" sz="quarter" idx="57"/>
          </p:nvPr>
        </p:nvSpPr>
        <p:spPr/>
        <p:txBody>
          <a:bodyPr>
            <a:normAutofit fontScale="92500" lnSpcReduction="10000"/>
          </a:bodyPr>
          <a:lstStyle/>
          <a:p>
            <a:r>
              <a:rPr lang="en-US" dirty="0"/>
              <a:t>Lorem ipsum dolor sit amet, consectetuer adipiscing elit. Maecenas porttitor congue massa. Fusce posuere, magna sed pulvinar ultricies, purus lectus malesuada libero, sit amet commodo magna eros quis urna.</a:t>
            </a:r>
          </a:p>
          <a:p>
            <a:r>
              <a:rPr lang="en-US" dirty="0"/>
              <a:t>Nunc viverra imperdiet enim. Fusce est. Vivamus a tellus.</a:t>
            </a:r>
          </a:p>
          <a:p>
            <a:r>
              <a:rPr lang="en-US" dirty="0"/>
              <a:t>Pellentesque habitant morbi tristique senectus et netus et malesuada fames ac turpis egestas. Proin pharetra nonummy pede. Mauris et orci.</a:t>
            </a:r>
          </a:p>
        </p:txBody>
      </p:sp>
      <p:sp>
        <p:nvSpPr>
          <p:cNvPr id="9" name="Text Placeholder 8">
            <a:extLst>
              <a:ext uri="{FF2B5EF4-FFF2-40B4-BE49-F238E27FC236}">
                <a16:creationId xmlns="" xmlns:a16="http://schemas.microsoft.com/office/drawing/2014/main" id="{F2EBD8A8-1170-4E7C-B365-BF1B6CF26436}"/>
              </a:ext>
            </a:extLst>
          </p:cNvPr>
          <p:cNvSpPr>
            <a:spLocks noGrp="1"/>
          </p:cNvSpPr>
          <p:nvPr>
            <p:ph type="body" sz="quarter" idx="59"/>
          </p:nvPr>
        </p:nvSpPr>
        <p:spPr/>
        <p:txBody>
          <a:bodyPr>
            <a:normAutofit fontScale="92500" lnSpcReduction="10000"/>
          </a:bodyPr>
          <a:lstStyle/>
          <a:p>
            <a:r>
              <a:rPr lang="en-US" dirty="0"/>
              <a:t>Lorem ipsum dolor sit amet, consectetuer adipiscing elit. Maecenas porttitor congue massa. Fusce posuere, magna sed pulvinar ultricies, purus lectus malesuada libero, sit amet commodo magna eros quis urna.</a:t>
            </a:r>
          </a:p>
          <a:p>
            <a:r>
              <a:rPr lang="en-US" dirty="0"/>
              <a:t>Nunc viverra imperdiet enim. Fusce est. Vivamus a tellus.</a:t>
            </a:r>
          </a:p>
          <a:p>
            <a:r>
              <a:rPr lang="en-US" dirty="0"/>
              <a:t>Pellentesque habitant morbi tristique senectus et netus et malesuada fames ac turpis egestas. Proin pharetra nonummy pede. Mauris et orci.</a:t>
            </a:r>
          </a:p>
        </p:txBody>
      </p:sp>
      <p:sp>
        <p:nvSpPr>
          <p:cNvPr id="10" name="Text Placeholder 9">
            <a:extLst>
              <a:ext uri="{FF2B5EF4-FFF2-40B4-BE49-F238E27FC236}">
                <a16:creationId xmlns="" xmlns:a16="http://schemas.microsoft.com/office/drawing/2014/main" id="{DBE8B473-0AA1-4E98-B9C0-5A3D44AF5998}"/>
              </a:ext>
            </a:extLst>
          </p:cNvPr>
          <p:cNvSpPr>
            <a:spLocks noGrp="1"/>
          </p:cNvSpPr>
          <p:nvPr>
            <p:ph type="body" sz="half" idx="60"/>
          </p:nvPr>
        </p:nvSpPr>
        <p:spPr/>
        <p:txBody>
          <a:bodyPr>
            <a:normAutofit fontScale="92500" lnSpcReduction="10000"/>
          </a:bodyPr>
          <a:lstStyle/>
          <a:p>
            <a:r>
              <a:rPr lang="en-US" dirty="0"/>
              <a:t>SECTION 2 TITLE</a:t>
            </a:r>
          </a:p>
        </p:txBody>
      </p:sp>
      <p:sp>
        <p:nvSpPr>
          <p:cNvPr id="11" name="Text Placeholder 10">
            <a:extLst>
              <a:ext uri="{FF2B5EF4-FFF2-40B4-BE49-F238E27FC236}">
                <a16:creationId xmlns="" xmlns:a16="http://schemas.microsoft.com/office/drawing/2014/main" id="{183C1FB1-6510-4278-81B4-18C321411615}"/>
              </a:ext>
            </a:extLst>
          </p:cNvPr>
          <p:cNvSpPr>
            <a:spLocks noGrp="1"/>
          </p:cNvSpPr>
          <p:nvPr>
            <p:ph type="body" sz="half" idx="61"/>
          </p:nvPr>
        </p:nvSpPr>
        <p:spPr/>
        <p:txBody>
          <a:bodyPr>
            <a:normAutofit fontScale="92500" lnSpcReduction="10000"/>
          </a:bodyPr>
          <a:lstStyle/>
          <a:p>
            <a:r>
              <a:rPr lang="en-US" dirty="0"/>
              <a:t>SECTION 3 TITLE</a:t>
            </a:r>
          </a:p>
        </p:txBody>
      </p:sp>
      <p:sp>
        <p:nvSpPr>
          <p:cNvPr id="12" name="Text Placeholder 11">
            <a:extLst>
              <a:ext uri="{FF2B5EF4-FFF2-40B4-BE49-F238E27FC236}">
                <a16:creationId xmlns="" xmlns:a16="http://schemas.microsoft.com/office/drawing/2014/main" id="{2CB1B9B2-128F-445B-A293-28743AAAAB39}"/>
              </a:ext>
            </a:extLst>
          </p:cNvPr>
          <p:cNvSpPr>
            <a:spLocks noGrp="1"/>
          </p:cNvSpPr>
          <p:nvPr>
            <p:ph type="body" sz="quarter" idx="62"/>
          </p:nvPr>
        </p:nvSpPr>
        <p:spPr/>
        <p:txBody>
          <a:bodyPr/>
          <a:lstStyle/>
          <a:p>
            <a:r>
              <a:rPr lang="en-US" dirty="0"/>
              <a:t>Section 2 Subtitle</a:t>
            </a:r>
          </a:p>
        </p:txBody>
      </p:sp>
      <p:sp>
        <p:nvSpPr>
          <p:cNvPr id="13" name="Text Placeholder 12">
            <a:extLst>
              <a:ext uri="{FF2B5EF4-FFF2-40B4-BE49-F238E27FC236}">
                <a16:creationId xmlns="" xmlns:a16="http://schemas.microsoft.com/office/drawing/2014/main" id="{80BDF6B8-56DD-4770-A458-4C89F5E2E9E4}"/>
              </a:ext>
            </a:extLst>
          </p:cNvPr>
          <p:cNvSpPr>
            <a:spLocks noGrp="1"/>
          </p:cNvSpPr>
          <p:nvPr>
            <p:ph type="body" sz="quarter" idx="63"/>
          </p:nvPr>
        </p:nvSpPr>
        <p:spPr/>
        <p:txBody>
          <a:bodyPr/>
          <a:lstStyle/>
          <a:p>
            <a:r>
              <a:rPr lang="en-US" dirty="0"/>
              <a:t>Section 3 Subtitle</a:t>
            </a:r>
          </a:p>
        </p:txBody>
      </p:sp>
      <p:sp>
        <p:nvSpPr>
          <p:cNvPr id="4" name="Date Placeholder 3"/>
          <p:cNvSpPr>
            <a:spLocks noGrp="1"/>
          </p:cNvSpPr>
          <p:nvPr>
            <p:ph type="dt" sz="half" idx="10"/>
          </p:nvPr>
        </p:nvSpPr>
        <p:spPr/>
        <p:txBody>
          <a:bodyPr/>
          <a:lstStyle/>
          <a:p>
            <a:fld id="{5FA5F0FA-B3ED-4364-AADA-E8646F536AAC}" type="datetime1">
              <a:rPr lang="en-GB" noProof="0" smtClean="0"/>
              <a:t>14/02/2021</a:t>
            </a:fld>
            <a:endParaRPr lang="en-US" noProof="0" dirty="0"/>
          </a:p>
        </p:txBody>
      </p:sp>
      <p:sp>
        <p:nvSpPr>
          <p:cNvPr id="14" name="Footer Placeholder 13"/>
          <p:cNvSpPr>
            <a:spLocks noGrp="1"/>
          </p:cNvSpPr>
          <p:nvPr>
            <p:ph type="ftr" sz="quarter" idx="11"/>
          </p:nvPr>
        </p:nvSpPr>
        <p:spPr/>
        <p:txBody>
          <a:bodyPr/>
          <a:lstStyle/>
          <a:p>
            <a:r>
              <a:rPr lang="en-US" noProof="0" smtClean="0"/>
              <a:t>START-UPS/0618/0049–RESTART 2016–2020</a:t>
            </a:r>
            <a:endParaRPr lang="en-US" noProof="0" dirty="0"/>
          </a:p>
        </p:txBody>
      </p:sp>
    </p:spTree>
    <p:extLst>
      <p:ext uri="{BB962C8B-B14F-4D97-AF65-F5344CB8AC3E}">
        <p14:creationId xmlns:p14="http://schemas.microsoft.com/office/powerpoint/2010/main" val="2294329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C8EB91-CF57-4FA9-BFF4-3111C9799E2D}"/>
              </a:ext>
            </a:extLst>
          </p:cNvPr>
          <p:cNvSpPr>
            <a:spLocks noGrp="1"/>
          </p:cNvSpPr>
          <p:nvPr>
            <p:ph type="title"/>
          </p:nvPr>
        </p:nvSpPr>
        <p:spPr/>
        <p:txBody>
          <a:bodyPr/>
          <a:lstStyle/>
          <a:p>
            <a:r>
              <a:rPr lang="en-US" dirty="0"/>
              <a:t>TRACTION</a:t>
            </a:r>
          </a:p>
        </p:txBody>
      </p:sp>
      <p:graphicFrame>
        <p:nvGraphicFramePr>
          <p:cNvPr id="11" name="Content Placeholder 10">
            <a:extLst>
              <a:ext uri="{FF2B5EF4-FFF2-40B4-BE49-F238E27FC236}">
                <a16:creationId xmlns="" xmlns:a16="http://schemas.microsoft.com/office/drawing/2014/main" id="{40152035-8784-41EB-8D59-C02CA7F09264}"/>
              </a:ext>
            </a:extLst>
          </p:cNvPr>
          <p:cNvGraphicFramePr>
            <a:graphicFrameLocks noGrp="1"/>
          </p:cNvGraphicFramePr>
          <p:nvPr>
            <p:ph sz="half" idx="1"/>
            <p:extLst>
              <p:ext uri="{D42A27DB-BD31-4B8C-83A1-F6EECF244321}">
                <p14:modId xmlns:p14="http://schemas.microsoft.com/office/powerpoint/2010/main" val="3614378217"/>
              </p:ext>
            </p:extLst>
          </p:nvPr>
        </p:nvGraphicFramePr>
        <p:xfrm>
          <a:off x="1306372" y="2416267"/>
          <a:ext cx="5480140" cy="2372360"/>
        </p:xfrm>
        <a:graphic>
          <a:graphicData uri="http://schemas.openxmlformats.org/drawingml/2006/table">
            <a:tbl>
              <a:tblPr firstRow="1" bandRow="1">
                <a:tableStyleId>{5C22544A-7EE6-4342-B048-85BDC9FD1C3A}</a:tableStyleId>
              </a:tblPr>
              <a:tblGrid>
                <a:gridCol w="1096028">
                  <a:extLst>
                    <a:ext uri="{9D8B030D-6E8A-4147-A177-3AD203B41FA5}">
                      <a16:colId xmlns="" xmlns:a16="http://schemas.microsoft.com/office/drawing/2014/main" val="1787405499"/>
                    </a:ext>
                  </a:extLst>
                </a:gridCol>
                <a:gridCol w="1096028">
                  <a:extLst>
                    <a:ext uri="{9D8B030D-6E8A-4147-A177-3AD203B41FA5}">
                      <a16:colId xmlns="" xmlns:a16="http://schemas.microsoft.com/office/drawing/2014/main" val="2598168381"/>
                    </a:ext>
                  </a:extLst>
                </a:gridCol>
                <a:gridCol w="1096028">
                  <a:extLst>
                    <a:ext uri="{9D8B030D-6E8A-4147-A177-3AD203B41FA5}">
                      <a16:colId xmlns="" xmlns:a16="http://schemas.microsoft.com/office/drawing/2014/main" val="516535987"/>
                    </a:ext>
                  </a:extLst>
                </a:gridCol>
                <a:gridCol w="1096028">
                  <a:extLst>
                    <a:ext uri="{9D8B030D-6E8A-4147-A177-3AD203B41FA5}">
                      <a16:colId xmlns="" xmlns:a16="http://schemas.microsoft.com/office/drawing/2014/main" val="397867630"/>
                    </a:ext>
                  </a:extLst>
                </a:gridCol>
                <a:gridCol w="1096028">
                  <a:extLst>
                    <a:ext uri="{9D8B030D-6E8A-4147-A177-3AD203B41FA5}">
                      <a16:colId xmlns="" xmlns:a16="http://schemas.microsoft.com/office/drawing/2014/main" val="3346530540"/>
                    </a:ext>
                  </a:extLst>
                </a:gridCol>
              </a:tblGrid>
              <a:tr h="370840">
                <a:tc>
                  <a:txBody>
                    <a:bodyPr/>
                    <a:lstStyle/>
                    <a:p>
                      <a:pPr algn="ctr"/>
                      <a:endParaRPr lang="ru-RU" sz="1400" i="0" dirty="0">
                        <a:latin typeface="+mj-lt"/>
                      </a:endParaRPr>
                    </a:p>
                  </a:txBody>
                  <a:tcPr anchor="ctr">
                    <a:solidFill>
                      <a:srgbClr val="00B0F0"/>
                    </a:solidFill>
                  </a:tcPr>
                </a:tc>
                <a:tc>
                  <a:txBody>
                    <a:bodyPr/>
                    <a:lstStyle/>
                    <a:p>
                      <a:pPr algn="ctr"/>
                      <a:r>
                        <a:rPr lang="en-US" sz="1400" b="1" i="0" kern="1200" dirty="0">
                          <a:solidFill>
                            <a:schemeClr val="lt1"/>
                          </a:solidFill>
                          <a:latin typeface="+mj-lt"/>
                          <a:ea typeface="+mn-ea"/>
                          <a:cs typeface="+mn-cs"/>
                        </a:rPr>
                        <a:t>Clients</a:t>
                      </a:r>
                      <a:endParaRPr lang="ru-RU" sz="1400" b="1" i="0" kern="1200" dirty="0">
                        <a:solidFill>
                          <a:schemeClr val="lt1"/>
                        </a:solidFill>
                        <a:latin typeface="+mj-lt"/>
                        <a:ea typeface="+mn-ea"/>
                        <a:cs typeface="+mn-cs"/>
                      </a:endParaRPr>
                    </a:p>
                  </a:txBody>
                  <a:tcPr anchor="ctr">
                    <a:solidFill>
                      <a:srgbClr val="00B0F0"/>
                    </a:solidFill>
                  </a:tcPr>
                </a:tc>
                <a:tc>
                  <a:txBody>
                    <a:bodyPr/>
                    <a:lstStyle/>
                    <a:p>
                      <a:pPr algn="ctr"/>
                      <a:r>
                        <a:rPr lang="en-US" sz="1400" b="1" i="0" kern="1200" dirty="0">
                          <a:solidFill>
                            <a:schemeClr val="lt1"/>
                          </a:solidFill>
                          <a:latin typeface="+mj-lt"/>
                          <a:ea typeface="+mn-ea"/>
                          <a:cs typeface="+mn-cs"/>
                        </a:rPr>
                        <a:t>Orders</a:t>
                      </a:r>
                      <a:endParaRPr lang="ru-RU" sz="1400" b="1" i="0" kern="1200" dirty="0">
                        <a:solidFill>
                          <a:schemeClr val="lt1"/>
                        </a:solidFill>
                        <a:latin typeface="+mj-lt"/>
                        <a:ea typeface="+mn-ea"/>
                        <a:cs typeface="+mn-cs"/>
                      </a:endParaRPr>
                    </a:p>
                  </a:txBody>
                  <a:tcPr anchor="ctr">
                    <a:solidFill>
                      <a:srgbClr val="00B0F0"/>
                    </a:solidFill>
                  </a:tcPr>
                </a:tc>
                <a:tc>
                  <a:txBody>
                    <a:bodyPr/>
                    <a:lstStyle/>
                    <a:p>
                      <a:pPr algn="ctr"/>
                      <a:r>
                        <a:rPr lang="en-US" sz="1400" b="1" i="0" kern="1200" dirty="0">
                          <a:solidFill>
                            <a:schemeClr val="lt1"/>
                          </a:solidFill>
                          <a:latin typeface="+mj-lt"/>
                          <a:ea typeface="+mn-ea"/>
                          <a:cs typeface="+mn-cs"/>
                        </a:rPr>
                        <a:t>Gross Revenue</a:t>
                      </a:r>
                      <a:endParaRPr lang="ru-RU" sz="1400" b="1" i="0" kern="1200" dirty="0">
                        <a:solidFill>
                          <a:schemeClr val="lt1"/>
                        </a:solidFill>
                        <a:latin typeface="+mj-lt"/>
                        <a:ea typeface="+mn-ea"/>
                        <a:cs typeface="+mn-cs"/>
                      </a:endParaRPr>
                    </a:p>
                  </a:txBody>
                  <a:tcPr anchor="ct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noProof="0" dirty="0">
                          <a:solidFill>
                            <a:schemeClr val="lt1"/>
                          </a:solidFill>
                          <a:latin typeface="+mj-lt"/>
                          <a:ea typeface="+mn-ea"/>
                          <a:cs typeface="+mn-cs"/>
                        </a:rPr>
                        <a:t>Net Revenue</a:t>
                      </a:r>
                      <a:endParaRPr lang="ru-RU" sz="1400" b="1" i="0" kern="1200" noProof="0" dirty="0">
                        <a:solidFill>
                          <a:schemeClr val="lt1"/>
                        </a:solidFill>
                        <a:latin typeface="+mj-lt"/>
                        <a:ea typeface="+mn-ea"/>
                        <a:cs typeface="+mn-cs"/>
                      </a:endParaRPr>
                    </a:p>
                  </a:txBody>
                  <a:tcPr anchor="ctr">
                    <a:solidFill>
                      <a:srgbClr val="00B0F0"/>
                    </a:solidFill>
                  </a:tcPr>
                </a:tc>
                <a:extLst>
                  <a:ext uri="{0D108BD9-81ED-4DB2-BD59-A6C34878D82A}">
                    <a16:rowId xmlns="" xmlns:a16="http://schemas.microsoft.com/office/drawing/2014/main" val="2673239030"/>
                  </a:ext>
                </a:extLst>
              </a:tr>
              <a:tr h="370840">
                <a:tc>
                  <a:txBody>
                    <a:bodyPr/>
                    <a:lstStyle/>
                    <a:p>
                      <a:pPr algn="ctr"/>
                      <a:r>
                        <a:rPr kumimoji="0" lang="ru-RU" sz="1400" b="1" i="0" u="none" strike="noStrike" kern="1200" cap="none" spc="0" normalizeH="0" baseline="0" dirty="0">
                          <a:ln>
                            <a:noFill/>
                          </a:ln>
                          <a:solidFill>
                            <a:srgbClr val="FCEDD4"/>
                          </a:solidFill>
                          <a:effectLst/>
                          <a:uLnTx/>
                          <a:uFillTx/>
                          <a:latin typeface="+mj-lt"/>
                          <a:ea typeface="+mn-ea"/>
                          <a:cs typeface="+mn-cs"/>
                        </a:rPr>
                        <a:t>20</a:t>
                      </a:r>
                      <a:r>
                        <a:rPr kumimoji="0" lang="en-US" sz="1400" b="1" i="0" u="none" strike="noStrike" kern="1200" cap="none" spc="0" normalizeH="0" baseline="0" dirty="0">
                          <a:ln>
                            <a:noFill/>
                          </a:ln>
                          <a:solidFill>
                            <a:srgbClr val="FCEDD4"/>
                          </a:solidFill>
                          <a:effectLst/>
                          <a:uLnTx/>
                          <a:uFillTx/>
                          <a:latin typeface="+mj-lt"/>
                          <a:ea typeface="+mn-ea"/>
                          <a:cs typeface="+mn-cs"/>
                        </a:rPr>
                        <a:t>X</a:t>
                      </a:r>
                      <a:r>
                        <a:rPr kumimoji="0" lang="en-US" sz="1400" b="1" i="0" u="none" strike="noStrike" kern="1200" cap="none" spc="0" normalizeH="0" baseline="0" dirty="0">
                          <a:ln>
                            <a:noFill/>
                          </a:ln>
                          <a:solidFill>
                            <a:srgbClr val="FCEDD4"/>
                          </a:solidFill>
                          <a:effectLst/>
                          <a:uLnTx/>
                          <a:uFillTx/>
                          <a:latin typeface="Adobe Garamond Pro"/>
                          <a:ea typeface="+mn-ea"/>
                          <a:cs typeface="+mn-cs"/>
                        </a:rPr>
                        <a:t>X</a:t>
                      </a:r>
                      <a:endParaRPr kumimoji="0" lang="ru-RU" sz="1400" b="1" i="0" u="none" strike="noStrike" kern="1200" cap="none" spc="0" normalizeH="0" baseline="0" dirty="0">
                        <a:ln>
                          <a:noFill/>
                        </a:ln>
                        <a:solidFill>
                          <a:srgbClr val="FCEDD4"/>
                        </a:solidFill>
                        <a:effectLst/>
                        <a:uLnTx/>
                        <a:uFillTx/>
                        <a:latin typeface="+mj-lt"/>
                        <a:ea typeface="+mn-ea"/>
                        <a:cs typeface="+mn-cs"/>
                      </a:endParaRPr>
                    </a:p>
                  </a:txBody>
                  <a:tcPr anchor="ctr">
                    <a:solidFill>
                      <a:srgbClr val="0070C0"/>
                    </a:solidFill>
                  </a:tcPr>
                </a:tc>
                <a:tc>
                  <a:txBody>
                    <a:bodyPr/>
                    <a:lstStyle/>
                    <a:p>
                      <a:pPr algn="r"/>
                      <a:r>
                        <a:rPr lang="en-US" sz="1400" b="0" i="0" dirty="0">
                          <a:solidFill>
                            <a:srgbClr val="8D6347"/>
                          </a:solidFill>
                          <a:latin typeface="+mn-lt"/>
                          <a:cs typeface="Segoe UI Light" panose="020B0502040204020203" pitchFamily="34" charset="0"/>
                        </a:rPr>
                        <a:t>10</a:t>
                      </a:r>
                      <a:endParaRPr lang="ru-RU" sz="1400" b="0" i="0" dirty="0">
                        <a:solidFill>
                          <a:srgbClr val="8D6347"/>
                        </a:solidFill>
                        <a:latin typeface="+mn-lt"/>
                        <a:cs typeface="Segoe UI Light" panose="020B0502040204020203" pitchFamily="34" charset="0"/>
                      </a:endParaRPr>
                    </a:p>
                  </a:txBody>
                  <a:tcPr anchor="ctr">
                    <a:solidFill>
                      <a:srgbClr val="FFF6E7"/>
                    </a:solidFill>
                  </a:tcPr>
                </a:tc>
                <a:tc>
                  <a:txBody>
                    <a:bodyPr/>
                    <a:lstStyle/>
                    <a:p>
                      <a:pPr algn="r"/>
                      <a:r>
                        <a:rPr lang="en-US" sz="1400" b="0" i="0" dirty="0">
                          <a:solidFill>
                            <a:srgbClr val="8D6347"/>
                          </a:solidFill>
                          <a:latin typeface="+mn-lt"/>
                          <a:cs typeface="Segoe UI Light" panose="020B0502040204020203" pitchFamily="34" charset="0"/>
                        </a:rPr>
                        <a:t>100</a:t>
                      </a:r>
                      <a:endParaRPr lang="ru-RU" sz="1400" b="0" i="0" dirty="0">
                        <a:solidFill>
                          <a:srgbClr val="8D6347"/>
                        </a:solidFill>
                        <a:latin typeface="+mn-lt"/>
                        <a:cs typeface="Segoe UI Light" panose="020B0502040204020203" pitchFamily="34" charset="0"/>
                      </a:endParaRPr>
                    </a:p>
                  </a:txBody>
                  <a:tcPr anchor="ctr">
                    <a:solidFill>
                      <a:srgbClr val="FFF6E7"/>
                    </a:solidFill>
                  </a:tcPr>
                </a:tc>
                <a:tc>
                  <a:txBody>
                    <a:bodyPr/>
                    <a:lstStyle/>
                    <a:p>
                      <a:pPr algn="r"/>
                      <a:r>
                        <a:rPr lang="en-US" sz="1400" b="0" i="0" dirty="0">
                          <a:solidFill>
                            <a:srgbClr val="8D6347"/>
                          </a:solidFill>
                          <a:latin typeface="+mn-lt"/>
                          <a:cs typeface="Segoe UI Light" panose="020B0502040204020203" pitchFamily="34" charset="0"/>
                        </a:rPr>
                        <a:t>$ 10,000</a:t>
                      </a:r>
                      <a:endParaRPr lang="ru-RU" sz="1400" b="0" i="0" dirty="0">
                        <a:solidFill>
                          <a:srgbClr val="8D6347"/>
                        </a:solidFill>
                        <a:latin typeface="+mn-lt"/>
                        <a:cs typeface="Segoe UI Light" panose="020B0502040204020203" pitchFamily="34" charset="0"/>
                      </a:endParaRPr>
                    </a:p>
                  </a:txBody>
                  <a:tcPr anchor="ctr">
                    <a:solidFill>
                      <a:srgbClr val="FFF6E7"/>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8D6347"/>
                          </a:solidFill>
                          <a:effectLst/>
                          <a:uLnTx/>
                          <a:uFillTx/>
                          <a:latin typeface="Segoe UI"/>
                          <a:ea typeface="+mn-ea"/>
                          <a:cs typeface="Segoe UI Light" panose="020B0502040204020203" pitchFamily="34" charset="0"/>
                        </a:rPr>
                        <a:t>$ 7,000</a:t>
                      </a:r>
                      <a:endParaRPr kumimoji="0" lang="ru-RU" sz="1400" b="0" i="0" u="none" strike="noStrike" kern="1200" cap="none" spc="0" normalizeH="0" baseline="0" noProof="0" dirty="0">
                        <a:ln>
                          <a:noFill/>
                        </a:ln>
                        <a:solidFill>
                          <a:srgbClr val="8D6347"/>
                        </a:solidFill>
                        <a:effectLst/>
                        <a:uLnTx/>
                        <a:uFillTx/>
                        <a:latin typeface="Segoe UI"/>
                        <a:ea typeface="+mn-ea"/>
                        <a:cs typeface="Segoe UI Light" panose="020B0502040204020203" pitchFamily="34" charset="0"/>
                      </a:endParaRPr>
                    </a:p>
                  </a:txBody>
                  <a:tcPr anchor="ctr">
                    <a:solidFill>
                      <a:srgbClr val="FFF6E7"/>
                    </a:solidFill>
                  </a:tcPr>
                </a:tc>
                <a:extLst>
                  <a:ext uri="{0D108BD9-81ED-4DB2-BD59-A6C34878D82A}">
                    <a16:rowId xmlns="" xmlns:a16="http://schemas.microsoft.com/office/drawing/2014/main" val="29964582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CEDD4"/>
                          </a:solidFill>
                          <a:effectLst/>
                          <a:uLnTx/>
                          <a:uFillTx/>
                          <a:latin typeface="+mj-lt"/>
                          <a:ea typeface="+mn-ea"/>
                          <a:cs typeface="+mn-cs"/>
                        </a:rPr>
                        <a:t>20</a:t>
                      </a:r>
                      <a:r>
                        <a:rPr kumimoji="0" lang="en-US" sz="1400" b="1" i="0" u="none" strike="noStrike" kern="1200" cap="none" spc="0" normalizeH="0" baseline="0" noProof="0" dirty="0">
                          <a:ln>
                            <a:noFill/>
                          </a:ln>
                          <a:solidFill>
                            <a:srgbClr val="FCEDD4"/>
                          </a:solidFill>
                          <a:effectLst/>
                          <a:uLnTx/>
                          <a:uFillTx/>
                          <a:latin typeface="Adobe Garamond Pro"/>
                          <a:ea typeface="+mn-ea"/>
                          <a:cs typeface="+mn-cs"/>
                        </a:rPr>
                        <a:t>XX</a:t>
                      </a:r>
                      <a:endParaRPr kumimoji="0" lang="ru-RU" sz="1400" b="1" i="0" u="none" strike="noStrike" kern="1200" cap="none" spc="0" normalizeH="0" baseline="0" noProof="0" dirty="0">
                        <a:ln>
                          <a:noFill/>
                        </a:ln>
                        <a:solidFill>
                          <a:srgbClr val="FCEDD4"/>
                        </a:solidFill>
                        <a:effectLst/>
                        <a:uLnTx/>
                        <a:uFillTx/>
                        <a:latin typeface="+mj-lt"/>
                        <a:ea typeface="+mn-ea"/>
                        <a:cs typeface="+mn-cs"/>
                      </a:endParaRPr>
                    </a:p>
                  </a:txBody>
                  <a:tcPr anchor="ctr">
                    <a:solidFill>
                      <a:srgbClr val="0070C0"/>
                    </a:solidFill>
                  </a:tcPr>
                </a:tc>
                <a:tc>
                  <a:txBody>
                    <a:bodyPr/>
                    <a:lstStyle/>
                    <a:p>
                      <a:pPr algn="r"/>
                      <a:r>
                        <a:rPr lang="en-US" sz="1400" b="0" i="0" dirty="0">
                          <a:solidFill>
                            <a:srgbClr val="8D6347"/>
                          </a:solidFill>
                          <a:latin typeface="+mn-lt"/>
                          <a:cs typeface="Segoe UI Light" panose="020B0502040204020203" pitchFamily="34" charset="0"/>
                        </a:rPr>
                        <a:t>20</a:t>
                      </a:r>
                      <a:endParaRPr lang="ru-RU" sz="1400" b="0" i="0" dirty="0">
                        <a:solidFill>
                          <a:srgbClr val="8D6347"/>
                        </a:solidFill>
                        <a:latin typeface="+mn-lt"/>
                        <a:cs typeface="Segoe UI Light" panose="020B0502040204020203" pitchFamily="34" charset="0"/>
                      </a:endParaRPr>
                    </a:p>
                  </a:txBody>
                  <a:tcPr anchor="ctr">
                    <a:noFill/>
                  </a:tcPr>
                </a:tc>
                <a:tc>
                  <a:txBody>
                    <a:bodyPr/>
                    <a:lstStyle/>
                    <a:p>
                      <a:pPr algn="r"/>
                      <a:r>
                        <a:rPr lang="en-US" sz="1400" b="0" i="0" dirty="0">
                          <a:solidFill>
                            <a:srgbClr val="8D6347"/>
                          </a:solidFill>
                          <a:latin typeface="+mn-lt"/>
                          <a:cs typeface="Segoe UI Light" panose="020B0502040204020203" pitchFamily="34" charset="0"/>
                        </a:rPr>
                        <a:t>200</a:t>
                      </a:r>
                      <a:endParaRPr lang="ru-RU" sz="1400" b="0" i="0" dirty="0">
                        <a:solidFill>
                          <a:srgbClr val="8D6347"/>
                        </a:solidFill>
                        <a:latin typeface="+mn-lt"/>
                        <a:cs typeface="Segoe UI Light" panose="020B0502040204020203" pitchFamily="34" charset="0"/>
                      </a:endParaRPr>
                    </a:p>
                  </a:txBody>
                  <a:tcPr anchor="c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8D6347"/>
                          </a:solidFill>
                          <a:effectLst/>
                          <a:uLnTx/>
                          <a:uFillTx/>
                          <a:latin typeface="Segoe UI"/>
                          <a:ea typeface="+mn-ea"/>
                          <a:cs typeface="Segoe UI Light" panose="020B0502040204020203" pitchFamily="34" charset="0"/>
                        </a:rPr>
                        <a:t>$ 20,000</a:t>
                      </a:r>
                      <a:endParaRPr kumimoji="0" lang="ru-RU" sz="1400" b="0" i="0" u="none" strike="noStrike" kern="1200" cap="none" spc="0" normalizeH="0" baseline="0" noProof="0" dirty="0">
                        <a:ln>
                          <a:noFill/>
                        </a:ln>
                        <a:solidFill>
                          <a:srgbClr val="8D6347"/>
                        </a:solidFill>
                        <a:effectLst/>
                        <a:uLnTx/>
                        <a:uFillTx/>
                        <a:latin typeface="Segoe UI"/>
                        <a:ea typeface="+mn-ea"/>
                        <a:cs typeface="Segoe UI Light" panose="020B0502040204020203" pitchFamily="34" charset="0"/>
                      </a:endParaRPr>
                    </a:p>
                  </a:txBody>
                  <a:tcPr anchor="c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8D6347"/>
                          </a:solidFill>
                          <a:effectLst/>
                          <a:uLnTx/>
                          <a:uFillTx/>
                          <a:latin typeface="Segoe UI"/>
                          <a:ea typeface="+mn-ea"/>
                          <a:cs typeface="Segoe UI Light" panose="020B0502040204020203" pitchFamily="34" charset="0"/>
                        </a:rPr>
                        <a:t>$ 16,000</a:t>
                      </a:r>
                      <a:endParaRPr kumimoji="0" lang="ru-RU" sz="1400" b="0" i="0" u="none" strike="noStrike" kern="1200" cap="none" spc="0" normalizeH="0" baseline="0" noProof="0" dirty="0">
                        <a:ln>
                          <a:noFill/>
                        </a:ln>
                        <a:solidFill>
                          <a:srgbClr val="8D6347"/>
                        </a:solidFill>
                        <a:effectLst/>
                        <a:uLnTx/>
                        <a:uFillTx/>
                        <a:latin typeface="Segoe UI"/>
                        <a:ea typeface="+mn-ea"/>
                        <a:cs typeface="Segoe UI Light" panose="020B0502040204020203" pitchFamily="34" charset="0"/>
                      </a:endParaRPr>
                    </a:p>
                  </a:txBody>
                  <a:tcPr anchor="ctr">
                    <a:noFill/>
                  </a:tcPr>
                </a:tc>
                <a:extLst>
                  <a:ext uri="{0D108BD9-81ED-4DB2-BD59-A6C34878D82A}">
                    <a16:rowId xmlns="" xmlns:a16="http://schemas.microsoft.com/office/drawing/2014/main" val="22799494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CEDD4"/>
                          </a:solidFill>
                          <a:effectLst/>
                          <a:uLnTx/>
                          <a:uFillTx/>
                          <a:latin typeface="+mj-lt"/>
                          <a:ea typeface="+mn-ea"/>
                          <a:cs typeface="+mn-cs"/>
                        </a:rPr>
                        <a:t>20</a:t>
                      </a:r>
                      <a:r>
                        <a:rPr kumimoji="0" lang="en-US" sz="1400" b="1" i="0" u="none" strike="noStrike" kern="1200" cap="none" spc="0" normalizeH="0" baseline="0" noProof="0" dirty="0">
                          <a:ln>
                            <a:noFill/>
                          </a:ln>
                          <a:solidFill>
                            <a:srgbClr val="FCEDD4"/>
                          </a:solidFill>
                          <a:effectLst/>
                          <a:uLnTx/>
                          <a:uFillTx/>
                          <a:latin typeface="Adobe Garamond Pro"/>
                          <a:ea typeface="+mn-ea"/>
                          <a:cs typeface="+mn-cs"/>
                        </a:rPr>
                        <a:t>XX</a:t>
                      </a:r>
                      <a:endParaRPr kumimoji="0" lang="ru-RU" sz="1400" b="1" i="0" u="none" strike="noStrike" kern="1200" cap="none" spc="0" normalizeH="0" baseline="0" noProof="0" dirty="0">
                        <a:ln>
                          <a:noFill/>
                        </a:ln>
                        <a:solidFill>
                          <a:srgbClr val="FCEDD4"/>
                        </a:solidFill>
                        <a:effectLst/>
                        <a:uLnTx/>
                        <a:uFillTx/>
                        <a:latin typeface="+mj-lt"/>
                        <a:ea typeface="+mn-ea"/>
                        <a:cs typeface="+mn-cs"/>
                      </a:endParaRPr>
                    </a:p>
                  </a:txBody>
                  <a:tcPr anchor="ctr">
                    <a:solidFill>
                      <a:srgbClr val="0070C0"/>
                    </a:solidFill>
                  </a:tcPr>
                </a:tc>
                <a:tc>
                  <a:txBody>
                    <a:bodyPr/>
                    <a:lstStyle/>
                    <a:p>
                      <a:pPr algn="r"/>
                      <a:r>
                        <a:rPr lang="en-US" sz="1400" b="0" i="0" dirty="0">
                          <a:solidFill>
                            <a:srgbClr val="8D6347"/>
                          </a:solidFill>
                          <a:latin typeface="+mn-lt"/>
                          <a:cs typeface="Segoe UI Light" panose="020B0502040204020203" pitchFamily="34" charset="0"/>
                        </a:rPr>
                        <a:t>30</a:t>
                      </a:r>
                      <a:endParaRPr lang="ru-RU" sz="1400" b="0" i="0" dirty="0">
                        <a:solidFill>
                          <a:srgbClr val="8D6347"/>
                        </a:solidFill>
                        <a:latin typeface="+mn-lt"/>
                        <a:cs typeface="Segoe UI Light" panose="020B0502040204020203" pitchFamily="34" charset="0"/>
                      </a:endParaRPr>
                    </a:p>
                  </a:txBody>
                  <a:tcPr anchor="ctr">
                    <a:solidFill>
                      <a:srgbClr val="FFF6E7"/>
                    </a:solidFill>
                  </a:tcPr>
                </a:tc>
                <a:tc>
                  <a:txBody>
                    <a:bodyPr/>
                    <a:lstStyle/>
                    <a:p>
                      <a:pPr algn="r"/>
                      <a:r>
                        <a:rPr lang="en-US" sz="1400" b="0" i="0" dirty="0">
                          <a:solidFill>
                            <a:srgbClr val="8D6347"/>
                          </a:solidFill>
                          <a:latin typeface="+mn-lt"/>
                          <a:cs typeface="Segoe UI Light" panose="020B0502040204020203" pitchFamily="34" charset="0"/>
                        </a:rPr>
                        <a:t>300</a:t>
                      </a:r>
                      <a:endParaRPr lang="ru-RU" sz="1400" b="0" i="0" dirty="0">
                        <a:solidFill>
                          <a:srgbClr val="8D6347"/>
                        </a:solidFill>
                        <a:latin typeface="+mn-lt"/>
                        <a:cs typeface="Segoe UI Light" panose="020B0502040204020203" pitchFamily="34" charset="0"/>
                      </a:endParaRPr>
                    </a:p>
                  </a:txBody>
                  <a:tcPr anchor="ctr">
                    <a:solidFill>
                      <a:srgbClr val="FFF6E7"/>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8D6347"/>
                          </a:solidFill>
                          <a:effectLst/>
                          <a:uLnTx/>
                          <a:uFillTx/>
                          <a:latin typeface="Segoe UI"/>
                          <a:ea typeface="+mn-ea"/>
                          <a:cs typeface="Segoe UI Light" panose="020B0502040204020203" pitchFamily="34" charset="0"/>
                        </a:rPr>
                        <a:t>$ 30,000</a:t>
                      </a:r>
                      <a:endParaRPr kumimoji="0" lang="ru-RU" sz="1400" b="0" i="0" u="none" strike="noStrike" kern="1200" cap="none" spc="0" normalizeH="0" baseline="0" noProof="0" dirty="0">
                        <a:ln>
                          <a:noFill/>
                        </a:ln>
                        <a:solidFill>
                          <a:srgbClr val="8D6347"/>
                        </a:solidFill>
                        <a:effectLst/>
                        <a:uLnTx/>
                        <a:uFillTx/>
                        <a:latin typeface="Segoe UI"/>
                        <a:ea typeface="+mn-ea"/>
                        <a:cs typeface="Segoe UI Light" panose="020B0502040204020203" pitchFamily="34" charset="0"/>
                      </a:endParaRPr>
                    </a:p>
                  </a:txBody>
                  <a:tcPr anchor="ctr">
                    <a:solidFill>
                      <a:srgbClr val="FFF6E7"/>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8D6347"/>
                          </a:solidFill>
                          <a:effectLst/>
                          <a:uLnTx/>
                          <a:uFillTx/>
                          <a:latin typeface="Segoe UI"/>
                          <a:ea typeface="+mn-ea"/>
                          <a:cs typeface="Segoe UI Light" panose="020B0502040204020203" pitchFamily="34" charset="0"/>
                        </a:rPr>
                        <a:t>$ 25,000</a:t>
                      </a:r>
                      <a:endParaRPr kumimoji="0" lang="ru-RU" sz="1400" b="0" i="0" u="none" strike="noStrike" kern="1200" cap="none" spc="0" normalizeH="0" baseline="0" noProof="0" dirty="0">
                        <a:ln>
                          <a:noFill/>
                        </a:ln>
                        <a:solidFill>
                          <a:srgbClr val="8D6347"/>
                        </a:solidFill>
                        <a:effectLst/>
                        <a:uLnTx/>
                        <a:uFillTx/>
                        <a:latin typeface="Segoe UI"/>
                        <a:ea typeface="+mn-ea"/>
                        <a:cs typeface="Segoe UI Light" panose="020B0502040204020203" pitchFamily="34" charset="0"/>
                      </a:endParaRPr>
                    </a:p>
                  </a:txBody>
                  <a:tcPr anchor="ctr">
                    <a:solidFill>
                      <a:srgbClr val="FFF6E7"/>
                    </a:solidFill>
                  </a:tcPr>
                </a:tc>
                <a:extLst>
                  <a:ext uri="{0D108BD9-81ED-4DB2-BD59-A6C34878D82A}">
                    <a16:rowId xmlns="" xmlns:a16="http://schemas.microsoft.com/office/drawing/2014/main" val="27435847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CEDD4"/>
                          </a:solidFill>
                          <a:effectLst/>
                          <a:uLnTx/>
                          <a:uFillTx/>
                          <a:latin typeface="+mj-lt"/>
                          <a:ea typeface="+mn-ea"/>
                          <a:cs typeface="+mn-cs"/>
                        </a:rPr>
                        <a:t>20</a:t>
                      </a:r>
                      <a:r>
                        <a:rPr kumimoji="0" lang="en-US" sz="1400" b="1" i="0" u="none" strike="noStrike" kern="1200" cap="none" spc="0" normalizeH="0" baseline="0" noProof="0" dirty="0">
                          <a:ln>
                            <a:noFill/>
                          </a:ln>
                          <a:solidFill>
                            <a:srgbClr val="FCEDD4"/>
                          </a:solidFill>
                          <a:effectLst/>
                          <a:uLnTx/>
                          <a:uFillTx/>
                          <a:latin typeface="Adobe Garamond Pro"/>
                          <a:ea typeface="+mn-ea"/>
                          <a:cs typeface="+mn-cs"/>
                        </a:rPr>
                        <a:t>XX</a:t>
                      </a:r>
                      <a:endParaRPr kumimoji="0" lang="ru-RU" sz="1400" b="1" i="0" u="none" strike="noStrike" kern="1200" cap="none" spc="0" normalizeH="0" baseline="0" noProof="0" dirty="0">
                        <a:ln>
                          <a:noFill/>
                        </a:ln>
                        <a:solidFill>
                          <a:srgbClr val="FCEDD4"/>
                        </a:solidFill>
                        <a:effectLst/>
                        <a:uLnTx/>
                        <a:uFillTx/>
                        <a:latin typeface="+mj-lt"/>
                        <a:ea typeface="+mn-ea"/>
                        <a:cs typeface="+mn-cs"/>
                      </a:endParaRPr>
                    </a:p>
                  </a:txBody>
                  <a:tcPr anchor="ctr">
                    <a:solidFill>
                      <a:srgbClr val="0070C0"/>
                    </a:solidFill>
                  </a:tcPr>
                </a:tc>
                <a:tc>
                  <a:txBody>
                    <a:bodyPr/>
                    <a:lstStyle/>
                    <a:p>
                      <a:pPr algn="r"/>
                      <a:r>
                        <a:rPr lang="en-US" sz="1400" b="0" i="0" dirty="0">
                          <a:solidFill>
                            <a:srgbClr val="8D6347"/>
                          </a:solidFill>
                          <a:latin typeface="+mn-lt"/>
                          <a:cs typeface="Segoe UI Light" panose="020B0502040204020203" pitchFamily="34" charset="0"/>
                        </a:rPr>
                        <a:t>40</a:t>
                      </a:r>
                      <a:endParaRPr lang="ru-RU" sz="1400" b="0" i="0" dirty="0">
                        <a:solidFill>
                          <a:srgbClr val="8D6347"/>
                        </a:solidFill>
                        <a:latin typeface="+mn-lt"/>
                        <a:cs typeface="Segoe UI Light" panose="020B0502040204020203" pitchFamily="34" charset="0"/>
                      </a:endParaRPr>
                    </a:p>
                  </a:txBody>
                  <a:tcPr anchor="ctr">
                    <a:noFill/>
                  </a:tcPr>
                </a:tc>
                <a:tc>
                  <a:txBody>
                    <a:bodyPr/>
                    <a:lstStyle/>
                    <a:p>
                      <a:pPr algn="r"/>
                      <a:r>
                        <a:rPr lang="en-US" sz="1400" b="0" i="0" dirty="0">
                          <a:solidFill>
                            <a:srgbClr val="8D6347"/>
                          </a:solidFill>
                          <a:latin typeface="+mn-lt"/>
                          <a:cs typeface="Segoe UI Light" panose="020B0502040204020203" pitchFamily="34" charset="0"/>
                        </a:rPr>
                        <a:t>400</a:t>
                      </a:r>
                      <a:endParaRPr lang="ru-RU" sz="1400" b="0" i="0" dirty="0">
                        <a:solidFill>
                          <a:srgbClr val="8D6347"/>
                        </a:solidFill>
                        <a:latin typeface="+mn-lt"/>
                        <a:cs typeface="Segoe UI Light" panose="020B0502040204020203" pitchFamily="34" charset="0"/>
                      </a:endParaRPr>
                    </a:p>
                  </a:txBody>
                  <a:tcPr anchor="c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8D6347"/>
                          </a:solidFill>
                          <a:effectLst/>
                          <a:uLnTx/>
                          <a:uFillTx/>
                          <a:latin typeface="Segoe UI"/>
                          <a:ea typeface="+mn-ea"/>
                          <a:cs typeface="Segoe UI Light" panose="020B0502040204020203" pitchFamily="34" charset="0"/>
                        </a:rPr>
                        <a:t>$ 40,000</a:t>
                      </a:r>
                      <a:endParaRPr kumimoji="0" lang="ru-RU" sz="1400" b="0" i="0" u="none" strike="noStrike" kern="1200" cap="none" spc="0" normalizeH="0" baseline="0" noProof="0" dirty="0">
                        <a:ln>
                          <a:noFill/>
                        </a:ln>
                        <a:solidFill>
                          <a:srgbClr val="8D6347"/>
                        </a:solidFill>
                        <a:effectLst/>
                        <a:uLnTx/>
                        <a:uFillTx/>
                        <a:latin typeface="Segoe UI"/>
                        <a:ea typeface="+mn-ea"/>
                        <a:cs typeface="Segoe UI Light" panose="020B0502040204020203" pitchFamily="34" charset="0"/>
                      </a:endParaRPr>
                    </a:p>
                  </a:txBody>
                  <a:tcPr anchor="c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8D6347"/>
                          </a:solidFill>
                          <a:effectLst/>
                          <a:uLnTx/>
                          <a:uFillTx/>
                          <a:latin typeface="Segoe UI"/>
                          <a:ea typeface="+mn-ea"/>
                          <a:cs typeface="Segoe UI Light" panose="020B0502040204020203" pitchFamily="34" charset="0"/>
                        </a:rPr>
                        <a:t>$ 30,000</a:t>
                      </a:r>
                      <a:endParaRPr kumimoji="0" lang="ru-RU" sz="1400" b="0" i="0" u="none" strike="noStrike" kern="1200" cap="none" spc="0" normalizeH="0" baseline="0" noProof="0" dirty="0">
                        <a:ln>
                          <a:noFill/>
                        </a:ln>
                        <a:solidFill>
                          <a:srgbClr val="8D6347"/>
                        </a:solidFill>
                        <a:effectLst/>
                        <a:uLnTx/>
                        <a:uFillTx/>
                        <a:latin typeface="Segoe UI"/>
                        <a:ea typeface="+mn-ea"/>
                        <a:cs typeface="Segoe UI Light" panose="020B0502040204020203" pitchFamily="34" charset="0"/>
                      </a:endParaRPr>
                    </a:p>
                  </a:txBody>
                  <a:tcPr anchor="ctr">
                    <a:noFill/>
                  </a:tcPr>
                </a:tc>
                <a:extLst>
                  <a:ext uri="{0D108BD9-81ED-4DB2-BD59-A6C34878D82A}">
                    <a16:rowId xmlns="" xmlns:a16="http://schemas.microsoft.com/office/drawing/2014/main" val="234316338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CEDD4"/>
                          </a:solidFill>
                          <a:effectLst/>
                          <a:uLnTx/>
                          <a:uFillTx/>
                          <a:latin typeface="+mj-lt"/>
                          <a:ea typeface="+mn-ea"/>
                          <a:cs typeface="+mn-cs"/>
                        </a:rPr>
                        <a:t>20</a:t>
                      </a:r>
                      <a:r>
                        <a:rPr kumimoji="0" lang="en-US" sz="1400" b="1" i="0" u="none" strike="noStrike" kern="1200" cap="none" spc="0" normalizeH="0" baseline="0" noProof="0" dirty="0">
                          <a:ln>
                            <a:noFill/>
                          </a:ln>
                          <a:solidFill>
                            <a:srgbClr val="FCEDD4"/>
                          </a:solidFill>
                          <a:effectLst/>
                          <a:uLnTx/>
                          <a:uFillTx/>
                          <a:latin typeface="Adobe Garamond Pro"/>
                          <a:ea typeface="+mn-ea"/>
                          <a:cs typeface="+mn-cs"/>
                        </a:rPr>
                        <a:t>XX</a:t>
                      </a:r>
                      <a:endParaRPr kumimoji="0" lang="ru-RU" sz="1400" b="1" i="0" u="none" strike="noStrike" kern="1200" cap="none" spc="0" normalizeH="0" baseline="0" noProof="0" dirty="0">
                        <a:ln>
                          <a:noFill/>
                        </a:ln>
                        <a:solidFill>
                          <a:srgbClr val="FCEDD4"/>
                        </a:solidFill>
                        <a:effectLst/>
                        <a:uLnTx/>
                        <a:uFillTx/>
                        <a:latin typeface="+mj-lt"/>
                        <a:ea typeface="+mn-ea"/>
                        <a:cs typeface="+mn-cs"/>
                      </a:endParaRPr>
                    </a:p>
                  </a:txBody>
                  <a:tcPr anchor="ctr">
                    <a:solidFill>
                      <a:srgbClr val="0070C0"/>
                    </a:solidFill>
                  </a:tcPr>
                </a:tc>
                <a:tc>
                  <a:txBody>
                    <a:bodyPr/>
                    <a:lstStyle/>
                    <a:p>
                      <a:pPr algn="r"/>
                      <a:r>
                        <a:rPr lang="en-US" sz="1400" b="0" i="0" dirty="0">
                          <a:solidFill>
                            <a:srgbClr val="8D6347"/>
                          </a:solidFill>
                          <a:latin typeface="+mn-lt"/>
                          <a:cs typeface="Segoe UI Light" panose="020B0502040204020203" pitchFamily="34" charset="0"/>
                        </a:rPr>
                        <a:t>50</a:t>
                      </a:r>
                      <a:endParaRPr lang="ru-RU" sz="1400" b="0" i="0" dirty="0">
                        <a:solidFill>
                          <a:srgbClr val="8D6347"/>
                        </a:solidFill>
                        <a:latin typeface="+mn-lt"/>
                        <a:cs typeface="Segoe UI Light" panose="020B0502040204020203" pitchFamily="34" charset="0"/>
                      </a:endParaRPr>
                    </a:p>
                  </a:txBody>
                  <a:tcPr anchor="ctr">
                    <a:solidFill>
                      <a:srgbClr val="FFF6E7"/>
                    </a:solidFill>
                  </a:tcPr>
                </a:tc>
                <a:tc>
                  <a:txBody>
                    <a:bodyPr/>
                    <a:lstStyle/>
                    <a:p>
                      <a:pPr algn="r"/>
                      <a:r>
                        <a:rPr lang="en-US" sz="1400" b="0" i="0" dirty="0">
                          <a:solidFill>
                            <a:srgbClr val="8D6347"/>
                          </a:solidFill>
                          <a:latin typeface="+mn-lt"/>
                          <a:cs typeface="Segoe UI Light" panose="020B0502040204020203" pitchFamily="34" charset="0"/>
                        </a:rPr>
                        <a:t>500</a:t>
                      </a:r>
                      <a:endParaRPr lang="ru-RU" sz="1400" b="0" i="0" dirty="0">
                        <a:solidFill>
                          <a:srgbClr val="8D6347"/>
                        </a:solidFill>
                        <a:latin typeface="+mn-lt"/>
                        <a:cs typeface="Segoe UI Light" panose="020B0502040204020203" pitchFamily="34" charset="0"/>
                      </a:endParaRPr>
                    </a:p>
                  </a:txBody>
                  <a:tcPr anchor="ctr">
                    <a:solidFill>
                      <a:srgbClr val="FFF6E7"/>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8D6347"/>
                          </a:solidFill>
                          <a:effectLst/>
                          <a:uLnTx/>
                          <a:uFillTx/>
                          <a:latin typeface="Segoe UI"/>
                          <a:ea typeface="+mn-ea"/>
                          <a:cs typeface="Segoe UI Light" panose="020B0502040204020203" pitchFamily="34" charset="0"/>
                        </a:rPr>
                        <a:t>$ 50,000</a:t>
                      </a:r>
                      <a:endParaRPr kumimoji="0" lang="ru-RU" sz="1400" b="0" i="0" u="none" strike="noStrike" kern="1200" cap="none" spc="0" normalizeH="0" baseline="0" noProof="0" dirty="0">
                        <a:ln>
                          <a:noFill/>
                        </a:ln>
                        <a:solidFill>
                          <a:srgbClr val="8D6347"/>
                        </a:solidFill>
                        <a:effectLst/>
                        <a:uLnTx/>
                        <a:uFillTx/>
                        <a:latin typeface="Segoe UI"/>
                        <a:ea typeface="+mn-ea"/>
                        <a:cs typeface="Segoe UI Light" panose="020B0502040204020203" pitchFamily="34" charset="0"/>
                      </a:endParaRPr>
                    </a:p>
                  </a:txBody>
                  <a:tcPr anchor="ctr">
                    <a:solidFill>
                      <a:srgbClr val="FFF6E7"/>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8D6347"/>
                          </a:solidFill>
                          <a:effectLst/>
                          <a:uLnTx/>
                          <a:uFillTx/>
                          <a:latin typeface="Segoe UI"/>
                          <a:ea typeface="+mn-ea"/>
                          <a:cs typeface="Segoe UI Light" panose="020B0502040204020203" pitchFamily="34" charset="0"/>
                        </a:rPr>
                        <a:t>$ 40,000</a:t>
                      </a:r>
                      <a:endParaRPr kumimoji="0" lang="ru-RU" sz="1400" b="0" i="0" u="none" strike="noStrike" kern="1200" cap="none" spc="0" normalizeH="0" baseline="0" noProof="0" dirty="0">
                        <a:ln>
                          <a:noFill/>
                        </a:ln>
                        <a:solidFill>
                          <a:srgbClr val="8D6347"/>
                        </a:solidFill>
                        <a:effectLst/>
                        <a:uLnTx/>
                        <a:uFillTx/>
                        <a:latin typeface="Segoe UI"/>
                        <a:ea typeface="+mn-ea"/>
                        <a:cs typeface="Segoe UI Light" panose="020B0502040204020203" pitchFamily="34" charset="0"/>
                      </a:endParaRPr>
                    </a:p>
                  </a:txBody>
                  <a:tcPr anchor="ctr">
                    <a:solidFill>
                      <a:srgbClr val="FFF6E7"/>
                    </a:solidFill>
                  </a:tcPr>
                </a:tc>
                <a:extLst>
                  <a:ext uri="{0D108BD9-81ED-4DB2-BD59-A6C34878D82A}">
                    <a16:rowId xmlns="" xmlns:a16="http://schemas.microsoft.com/office/drawing/2014/main" val="938658192"/>
                  </a:ext>
                </a:extLst>
              </a:tr>
            </a:tbl>
          </a:graphicData>
        </a:graphic>
      </p:graphicFrame>
      <p:sp>
        <p:nvSpPr>
          <p:cNvPr id="4" name="Slide Number Placeholder 3">
            <a:extLst>
              <a:ext uri="{FF2B5EF4-FFF2-40B4-BE49-F238E27FC236}">
                <a16:creationId xmlns="" xmlns:a16="http://schemas.microsoft.com/office/drawing/2014/main" id="{2D116CE0-41F4-4C5B-99E1-D5EB03B90437}"/>
              </a:ext>
            </a:extLst>
          </p:cNvPr>
          <p:cNvSpPr>
            <a:spLocks noGrp="1"/>
          </p:cNvSpPr>
          <p:nvPr>
            <p:ph type="sldNum" sz="quarter" idx="12"/>
          </p:nvPr>
        </p:nvSpPr>
        <p:spPr/>
        <p:txBody>
          <a:bodyPr/>
          <a:lstStyle/>
          <a:p>
            <a:r>
              <a:rPr lang="en-US" dirty="0" smtClean="0"/>
              <a:t>Slide </a:t>
            </a:r>
            <a:fld id="{F470E458-E7C2-4395-B75D-476A174CEE45}" type="slidenum">
              <a:rPr lang="en-US" smtClean="0"/>
              <a:t>14</a:t>
            </a:fld>
            <a:endParaRPr lang="en-US" dirty="0"/>
          </a:p>
        </p:txBody>
      </p:sp>
      <p:sp>
        <p:nvSpPr>
          <p:cNvPr id="5" name="Text Placeholder 4">
            <a:extLst>
              <a:ext uri="{FF2B5EF4-FFF2-40B4-BE49-F238E27FC236}">
                <a16:creationId xmlns="" xmlns:a16="http://schemas.microsoft.com/office/drawing/2014/main" id="{A005120D-D849-483E-BB6C-91BBEB1B338A}"/>
              </a:ext>
            </a:extLst>
          </p:cNvPr>
          <p:cNvSpPr>
            <a:spLocks noGrp="1"/>
          </p:cNvSpPr>
          <p:nvPr>
            <p:ph type="body" sz="quarter" idx="49"/>
          </p:nvPr>
        </p:nvSpPr>
        <p:spPr>
          <a:xfrm>
            <a:off x="1810659" y="1893552"/>
            <a:ext cx="5220000" cy="343264"/>
          </a:xfrm>
        </p:spPr>
        <p:txBody>
          <a:bodyPr/>
          <a:lstStyle/>
          <a:p>
            <a:r>
              <a:rPr lang="en-US" dirty="0"/>
              <a:t>Key Metrics</a:t>
            </a:r>
          </a:p>
        </p:txBody>
      </p:sp>
      <p:sp>
        <p:nvSpPr>
          <p:cNvPr id="6" name="Text Placeholder 5">
            <a:extLst>
              <a:ext uri="{FF2B5EF4-FFF2-40B4-BE49-F238E27FC236}">
                <a16:creationId xmlns="" xmlns:a16="http://schemas.microsoft.com/office/drawing/2014/main" id="{42EAD4B7-DE07-4DB2-AC82-4872934A8779}"/>
              </a:ext>
            </a:extLst>
          </p:cNvPr>
          <p:cNvSpPr>
            <a:spLocks noGrp="1"/>
          </p:cNvSpPr>
          <p:nvPr>
            <p:ph type="body" sz="quarter" idx="52"/>
          </p:nvPr>
        </p:nvSpPr>
        <p:spPr>
          <a:xfrm>
            <a:off x="7280476" y="1893552"/>
            <a:ext cx="4492016" cy="400994"/>
          </a:xfrm>
        </p:spPr>
        <p:txBody>
          <a:bodyPr/>
          <a:lstStyle/>
          <a:p>
            <a:r>
              <a:rPr lang="en-US" dirty="0"/>
              <a:t>Revenue by Year</a:t>
            </a:r>
          </a:p>
        </p:txBody>
      </p:sp>
      <p:graphicFrame>
        <p:nvGraphicFramePr>
          <p:cNvPr id="14" name="Content Placeholder 13" descr="Chart">
            <a:extLst>
              <a:ext uri="{FF2B5EF4-FFF2-40B4-BE49-F238E27FC236}">
                <a16:creationId xmlns="" xmlns:a16="http://schemas.microsoft.com/office/drawing/2014/main" id="{7D8930C9-2110-4A81-93B3-6B4477D7AB66}"/>
              </a:ext>
            </a:extLst>
          </p:cNvPr>
          <p:cNvGraphicFramePr>
            <a:graphicFrameLocks noGrp="1"/>
          </p:cNvGraphicFramePr>
          <p:nvPr>
            <p:ph sz="half" idx="57"/>
            <p:extLst>
              <p:ext uri="{D42A27DB-BD31-4B8C-83A1-F6EECF244321}">
                <p14:modId xmlns:p14="http://schemas.microsoft.com/office/powerpoint/2010/main" val="3579255323"/>
              </p:ext>
            </p:extLst>
          </p:nvPr>
        </p:nvGraphicFramePr>
        <p:xfrm>
          <a:off x="7284725" y="2294546"/>
          <a:ext cx="4600702" cy="2881036"/>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fld id="{4D77EA5D-7BB4-4666-8879-569DA00885D2}" type="datetime1">
              <a:rPr lang="en-GB" noProof="0" smtClean="0"/>
              <a:t>14/02/2021</a:t>
            </a:fld>
            <a:endParaRPr lang="en-US" noProof="0" dirty="0"/>
          </a:p>
        </p:txBody>
      </p:sp>
      <p:sp>
        <p:nvSpPr>
          <p:cNvPr id="7" name="Footer Placeholder 6"/>
          <p:cNvSpPr>
            <a:spLocks noGrp="1"/>
          </p:cNvSpPr>
          <p:nvPr>
            <p:ph type="ftr" sz="quarter" idx="11"/>
          </p:nvPr>
        </p:nvSpPr>
        <p:spPr/>
        <p:txBody>
          <a:bodyPr/>
          <a:lstStyle/>
          <a:p>
            <a:r>
              <a:rPr lang="en-US" noProof="0" smtClean="0"/>
              <a:t>START-UPS/0618/0049–RESTART 2016–2020</a:t>
            </a:r>
            <a:endParaRPr lang="en-US" noProof="0" dirty="0"/>
          </a:p>
        </p:txBody>
      </p:sp>
    </p:spTree>
    <p:extLst>
      <p:ext uri="{BB962C8B-B14F-4D97-AF65-F5344CB8AC3E}">
        <p14:creationId xmlns:p14="http://schemas.microsoft.com/office/powerpoint/2010/main" val="3734287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6BA8EF-BB79-496B-BDCB-D7B0EA27E9B2}"/>
              </a:ext>
            </a:extLst>
          </p:cNvPr>
          <p:cNvSpPr>
            <a:spLocks noGrp="1"/>
          </p:cNvSpPr>
          <p:nvPr>
            <p:ph type="title"/>
          </p:nvPr>
        </p:nvSpPr>
        <p:spPr/>
        <p:txBody>
          <a:bodyPr/>
          <a:lstStyle/>
          <a:p>
            <a:r>
              <a:rPr lang="en-US" dirty="0"/>
              <a:t>TIMELINE</a:t>
            </a:r>
          </a:p>
        </p:txBody>
      </p:sp>
      <p:sp>
        <p:nvSpPr>
          <p:cNvPr id="3" name="Slide Number Placeholder 2">
            <a:extLst>
              <a:ext uri="{FF2B5EF4-FFF2-40B4-BE49-F238E27FC236}">
                <a16:creationId xmlns="" xmlns:a16="http://schemas.microsoft.com/office/drawing/2014/main" id="{21E03582-55FC-48E1-AF04-61EC8D4AA900}"/>
              </a:ext>
            </a:extLst>
          </p:cNvPr>
          <p:cNvSpPr>
            <a:spLocks noGrp="1"/>
          </p:cNvSpPr>
          <p:nvPr>
            <p:ph type="sldNum" sz="quarter" idx="12"/>
          </p:nvPr>
        </p:nvSpPr>
        <p:spPr/>
        <p:txBody>
          <a:bodyPr/>
          <a:lstStyle/>
          <a:p>
            <a:r>
              <a:rPr lang="en-US" dirty="0" smtClean="0"/>
              <a:t>Slide </a:t>
            </a:r>
            <a:fld id="{F470E458-E7C2-4395-B75D-476A174CEE45}" type="slidenum">
              <a:rPr lang="en-US" smtClean="0"/>
              <a:t>15</a:t>
            </a:fld>
            <a:endParaRPr lang="en-US" dirty="0"/>
          </a:p>
        </p:txBody>
      </p:sp>
      <p:sp>
        <p:nvSpPr>
          <p:cNvPr id="4" name="Subtitle 3">
            <a:extLst>
              <a:ext uri="{FF2B5EF4-FFF2-40B4-BE49-F238E27FC236}">
                <a16:creationId xmlns="" xmlns:a16="http://schemas.microsoft.com/office/drawing/2014/main" id="{AC5FF02E-6EA5-485E-9ACC-BE0A77CACFDB}"/>
              </a:ext>
            </a:extLst>
          </p:cNvPr>
          <p:cNvSpPr>
            <a:spLocks noGrp="1"/>
          </p:cNvSpPr>
          <p:nvPr>
            <p:ph type="subTitle" idx="15"/>
          </p:nvPr>
        </p:nvSpPr>
        <p:spPr/>
        <p:txBody>
          <a:bodyPr/>
          <a:lstStyle/>
          <a:p>
            <a:r>
              <a:rPr lang="en-US" dirty="0"/>
              <a:t>Your Subtitle Here</a:t>
            </a:r>
          </a:p>
        </p:txBody>
      </p:sp>
      <p:sp>
        <p:nvSpPr>
          <p:cNvPr id="6" name="Text Placeholder 5">
            <a:extLst>
              <a:ext uri="{FF2B5EF4-FFF2-40B4-BE49-F238E27FC236}">
                <a16:creationId xmlns="" xmlns:a16="http://schemas.microsoft.com/office/drawing/2014/main" id="{DC771A6E-8BBB-4F0C-A3C5-12B90C51FD92}"/>
              </a:ext>
            </a:extLst>
          </p:cNvPr>
          <p:cNvSpPr>
            <a:spLocks noGrp="1"/>
          </p:cNvSpPr>
          <p:nvPr>
            <p:ph type="body" sz="half" idx="2"/>
          </p:nvPr>
        </p:nvSpPr>
        <p:spPr/>
        <p:txBody>
          <a:bodyPr>
            <a:normAutofit/>
          </a:bodyPr>
          <a:lstStyle/>
          <a:p>
            <a:r>
              <a:rPr lang="en-US" dirty="0"/>
              <a:t>Lorem ipsum dolor sit amet, consectetuer adipiscing elit. </a:t>
            </a:r>
          </a:p>
        </p:txBody>
      </p:sp>
      <p:sp>
        <p:nvSpPr>
          <p:cNvPr id="7" name="Text Placeholder 6">
            <a:extLst>
              <a:ext uri="{FF2B5EF4-FFF2-40B4-BE49-F238E27FC236}">
                <a16:creationId xmlns="" xmlns:a16="http://schemas.microsoft.com/office/drawing/2014/main" id="{477292B3-2F30-41D9-B605-ABFC370B7891}"/>
              </a:ext>
            </a:extLst>
          </p:cNvPr>
          <p:cNvSpPr>
            <a:spLocks noGrp="1"/>
          </p:cNvSpPr>
          <p:nvPr>
            <p:ph type="body" sz="half" idx="34"/>
          </p:nvPr>
        </p:nvSpPr>
        <p:spPr/>
        <p:txBody>
          <a:bodyPr>
            <a:normAutofit lnSpcReduction="10000"/>
          </a:bodyPr>
          <a:lstStyle/>
          <a:p>
            <a:r>
              <a:rPr lang="en-US" dirty="0"/>
              <a:t>Point 1 Title</a:t>
            </a:r>
          </a:p>
        </p:txBody>
      </p:sp>
      <p:sp>
        <p:nvSpPr>
          <p:cNvPr id="8" name="Text Placeholder 7">
            <a:extLst>
              <a:ext uri="{FF2B5EF4-FFF2-40B4-BE49-F238E27FC236}">
                <a16:creationId xmlns="" xmlns:a16="http://schemas.microsoft.com/office/drawing/2014/main" id="{822EAD1C-2E2B-45B8-AC27-3017CA0A5E44}"/>
              </a:ext>
            </a:extLst>
          </p:cNvPr>
          <p:cNvSpPr>
            <a:spLocks noGrp="1"/>
          </p:cNvSpPr>
          <p:nvPr>
            <p:ph type="body" sz="half" idx="42"/>
          </p:nvPr>
        </p:nvSpPr>
        <p:spPr/>
        <p:txBody>
          <a:bodyPr/>
          <a:lstStyle/>
          <a:p>
            <a:r>
              <a:rPr lang="en-US" dirty="0"/>
              <a:t>YEAR</a:t>
            </a:r>
          </a:p>
        </p:txBody>
      </p:sp>
      <p:sp>
        <p:nvSpPr>
          <p:cNvPr id="9" name="Text Placeholder 8">
            <a:extLst>
              <a:ext uri="{FF2B5EF4-FFF2-40B4-BE49-F238E27FC236}">
                <a16:creationId xmlns="" xmlns:a16="http://schemas.microsoft.com/office/drawing/2014/main" id="{C25A7720-FC34-4F1B-8D65-70BB3089B846}"/>
              </a:ext>
            </a:extLst>
          </p:cNvPr>
          <p:cNvSpPr>
            <a:spLocks noGrp="1"/>
          </p:cNvSpPr>
          <p:nvPr>
            <p:ph type="body" sz="half" idx="43"/>
          </p:nvPr>
        </p:nvSpPr>
        <p:spPr/>
        <p:txBody>
          <a:bodyPr/>
          <a:lstStyle/>
          <a:p>
            <a:r>
              <a:rPr lang="en-US" dirty="0"/>
              <a:t>month</a:t>
            </a:r>
          </a:p>
        </p:txBody>
      </p:sp>
      <p:sp>
        <p:nvSpPr>
          <p:cNvPr id="10" name="Text Placeholder 9">
            <a:extLst>
              <a:ext uri="{FF2B5EF4-FFF2-40B4-BE49-F238E27FC236}">
                <a16:creationId xmlns="" xmlns:a16="http://schemas.microsoft.com/office/drawing/2014/main" id="{08A3FE01-1351-44F6-96F0-AEB4637B32DC}"/>
              </a:ext>
            </a:extLst>
          </p:cNvPr>
          <p:cNvSpPr>
            <a:spLocks noGrp="1"/>
          </p:cNvSpPr>
          <p:nvPr>
            <p:ph type="body" sz="half" idx="48"/>
          </p:nvPr>
        </p:nvSpPr>
        <p:spPr/>
        <p:txBody>
          <a:bodyPr/>
          <a:lstStyle/>
          <a:p>
            <a:r>
              <a:rPr lang="en-US" dirty="0"/>
              <a:t>YEAR</a:t>
            </a:r>
          </a:p>
        </p:txBody>
      </p:sp>
      <p:sp>
        <p:nvSpPr>
          <p:cNvPr id="11" name="Text Placeholder 10">
            <a:extLst>
              <a:ext uri="{FF2B5EF4-FFF2-40B4-BE49-F238E27FC236}">
                <a16:creationId xmlns="" xmlns:a16="http://schemas.microsoft.com/office/drawing/2014/main" id="{61C84588-3C83-49CF-B6C0-11040AD9B195}"/>
              </a:ext>
            </a:extLst>
          </p:cNvPr>
          <p:cNvSpPr>
            <a:spLocks noGrp="1"/>
          </p:cNvSpPr>
          <p:nvPr>
            <p:ph type="body" sz="half" idx="49"/>
          </p:nvPr>
        </p:nvSpPr>
        <p:spPr/>
        <p:txBody>
          <a:bodyPr/>
          <a:lstStyle/>
          <a:p>
            <a:r>
              <a:rPr lang="en-US" dirty="0"/>
              <a:t>month</a:t>
            </a:r>
          </a:p>
        </p:txBody>
      </p:sp>
      <p:sp>
        <p:nvSpPr>
          <p:cNvPr id="12" name="Text Placeholder 11">
            <a:extLst>
              <a:ext uri="{FF2B5EF4-FFF2-40B4-BE49-F238E27FC236}">
                <a16:creationId xmlns="" xmlns:a16="http://schemas.microsoft.com/office/drawing/2014/main" id="{45D36FDD-CE76-42DC-BA27-015E14364970}"/>
              </a:ext>
            </a:extLst>
          </p:cNvPr>
          <p:cNvSpPr>
            <a:spLocks noGrp="1"/>
          </p:cNvSpPr>
          <p:nvPr>
            <p:ph type="body" sz="half" idx="50"/>
          </p:nvPr>
        </p:nvSpPr>
        <p:spPr/>
        <p:txBody>
          <a:bodyPr/>
          <a:lstStyle/>
          <a:p>
            <a:r>
              <a:rPr lang="en-US" dirty="0"/>
              <a:t>YEAR</a:t>
            </a:r>
          </a:p>
        </p:txBody>
      </p:sp>
      <p:sp>
        <p:nvSpPr>
          <p:cNvPr id="13" name="Text Placeholder 12">
            <a:extLst>
              <a:ext uri="{FF2B5EF4-FFF2-40B4-BE49-F238E27FC236}">
                <a16:creationId xmlns="" xmlns:a16="http://schemas.microsoft.com/office/drawing/2014/main" id="{8231EC71-BB20-44A8-A4F1-E0063A19052D}"/>
              </a:ext>
            </a:extLst>
          </p:cNvPr>
          <p:cNvSpPr>
            <a:spLocks noGrp="1"/>
          </p:cNvSpPr>
          <p:nvPr>
            <p:ph type="body" sz="half" idx="51"/>
          </p:nvPr>
        </p:nvSpPr>
        <p:spPr/>
        <p:txBody>
          <a:bodyPr/>
          <a:lstStyle/>
          <a:p>
            <a:r>
              <a:rPr lang="en-US" dirty="0"/>
              <a:t>month</a:t>
            </a:r>
          </a:p>
        </p:txBody>
      </p:sp>
      <p:sp>
        <p:nvSpPr>
          <p:cNvPr id="14" name="Text Placeholder 13">
            <a:extLst>
              <a:ext uri="{FF2B5EF4-FFF2-40B4-BE49-F238E27FC236}">
                <a16:creationId xmlns="" xmlns:a16="http://schemas.microsoft.com/office/drawing/2014/main" id="{04514188-6AC8-48F7-B125-E76CAAF74E43}"/>
              </a:ext>
            </a:extLst>
          </p:cNvPr>
          <p:cNvSpPr>
            <a:spLocks noGrp="1"/>
          </p:cNvSpPr>
          <p:nvPr>
            <p:ph type="body" sz="half" idx="52"/>
          </p:nvPr>
        </p:nvSpPr>
        <p:spPr/>
        <p:txBody>
          <a:bodyPr/>
          <a:lstStyle/>
          <a:p>
            <a:r>
              <a:rPr lang="en-US" dirty="0"/>
              <a:t>YEAR</a:t>
            </a:r>
          </a:p>
        </p:txBody>
      </p:sp>
      <p:sp>
        <p:nvSpPr>
          <p:cNvPr id="15" name="Text Placeholder 14">
            <a:extLst>
              <a:ext uri="{FF2B5EF4-FFF2-40B4-BE49-F238E27FC236}">
                <a16:creationId xmlns="" xmlns:a16="http://schemas.microsoft.com/office/drawing/2014/main" id="{0D469ECC-2BA3-43ED-8E2F-EB25512A464B}"/>
              </a:ext>
            </a:extLst>
          </p:cNvPr>
          <p:cNvSpPr>
            <a:spLocks noGrp="1"/>
          </p:cNvSpPr>
          <p:nvPr>
            <p:ph type="body" sz="half" idx="53"/>
          </p:nvPr>
        </p:nvSpPr>
        <p:spPr/>
        <p:txBody>
          <a:bodyPr/>
          <a:lstStyle/>
          <a:p>
            <a:r>
              <a:rPr lang="en-US" dirty="0"/>
              <a:t>month</a:t>
            </a:r>
          </a:p>
        </p:txBody>
      </p:sp>
      <p:sp>
        <p:nvSpPr>
          <p:cNvPr id="16" name="Text Placeholder 15">
            <a:extLst>
              <a:ext uri="{FF2B5EF4-FFF2-40B4-BE49-F238E27FC236}">
                <a16:creationId xmlns="" xmlns:a16="http://schemas.microsoft.com/office/drawing/2014/main" id="{0A5EBD2E-C39B-4E4E-B86F-78E33BE949D0}"/>
              </a:ext>
            </a:extLst>
          </p:cNvPr>
          <p:cNvSpPr>
            <a:spLocks noGrp="1"/>
          </p:cNvSpPr>
          <p:nvPr>
            <p:ph type="body" sz="half" idx="54"/>
          </p:nvPr>
        </p:nvSpPr>
        <p:spPr/>
        <p:txBody>
          <a:bodyPr/>
          <a:lstStyle/>
          <a:p>
            <a:r>
              <a:rPr lang="en-US" dirty="0"/>
              <a:t>YEAR</a:t>
            </a:r>
          </a:p>
        </p:txBody>
      </p:sp>
      <p:sp>
        <p:nvSpPr>
          <p:cNvPr id="17" name="Text Placeholder 16">
            <a:extLst>
              <a:ext uri="{FF2B5EF4-FFF2-40B4-BE49-F238E27FC236}">
                <a16:creationId xmlns="" xmlns:a16="http://schemas.microsoft.com/office/drawing/2014/main" id="{9C2FE401-CD79-4BE3-BFA1-4AE23E5EE5C0}"/>
              </a:ext>
            </a:extLst>
          </p:cNvPr>
          <p:cNvSpPr>
            <a:spLocks noGrp="1"/>
          </p:cNvSpPr>
          <p:nvPr>
            <p:ph type="body" sz="half" idx="55"/>
          </p:nvPr>
        </p:nvSpPr>
        <p:spPr/>
        <p:txBody>
          <a:bodyPr/>
          <a:lstStyle/>
          <a:p>
            <a:r>
              <a:rPr lang="en-US" dirty="0"/>
              <a:t>month</a:t>
            </a:r>
          </a:p>
        </p:txBody>
      </p:sp>
      <p:sp>
        <p:nvSpPr>
          <p:cNvPr id="18" name="Text Placeholder 17">
            <a:extLst>
              <a:ext uri="{FF2B5EF4-FFF2-40B4-BE49-F238E27FC236}">
                <a16:creationId xmlns="" xmlns:a16="http://schemas.microsoft.com/office/drawing/2014/main" id="{AEE62498-709A-48EE-B092-1921D0EAAE30}"/>
              </a:ext>
            </a:extLst>
          </p:cNvPr>
          <p:cNvSpPr>
            <a:spLocks noGrp="1"/>
          </p:cNvSpPr>
          <p:nvPr>
            <p:ph type="body" sz="half" idx="57"/>
          </p:nvPr>
        </p:nvSpPr>
        <p:spPr/>
        <p:txBody>
          <a:bodyPr/>
          <a:lstStyle/>
          <a:p>
            <a:r>
              <a:rPr lang="en-US" dirty="0"/>
              <a:t>Lorem ipsum dolor sit amet, consectetuer adipiscing elit. </a:t>
            </a:r>
          </a:p>
        </p:txBody>
      </p:sp>
      <p:sp>
        <p:nvSpPr>
          <p:cNvPr id="19" name="Text Placeholder 18">
            <a:extLst>
              <a:ext uri="{FF2B5EF4-FFF2-40B4-BE49-F238E27FC236}">
                <a16:creationId xmlns="" xmlns:a16="http://schemas.microsoft.com/office/drawing/2014/main" id="{B743DB92-F799-4859-B31D-2F2615C5E2B5}"/>
              </a:ext>
            </a:extLst>
          </p:cNvPr>
          <p:cNvSpPr>
            <a:spLocks noGrp="1"/>
          </p:cNvSpPr>
          <p:nvPr>
            <p:ph type="body" sz="half" idx="58"/>
          </p:nvPr>
        </p:nvSpPr>
        <p:spPr/>
        <p:txBody>
          <a:bodyPr>
            <a:normAutofit lnSpcReduction="10000"/>
          </a:bodyPr>
          <a:lstStyle/>
          <a:p>
            <a:r>
              <a:rPr lang="en-US" dirty="0"/>
              <a:t>Point 5 Title</a:t>
            </a:r>
          </a:p>
        </p:txBody>
      </p:sp>
      <p:sp>
        <p:nvSpPr>
          <p:cNvPr id="20" name="Text Placeholder 19">
            <a:extLst>
              <a:ext uri="{FF2B5EF4-FFF2-40B4-BE49-F238E27FC236}">
                <a16:creationId xmlns="" xmlns:a16="http://schemas.microsoft.com/office/drawing/2014/main" id="{2B7C69F6-DEB5-477D-8357-29FA66FE78C3}"/>
              </a:ext>
            </a:extLst>
          </p:cNvPr>
          <p:cNvSpPr>
            <a:spLocks noGrp="1"/>
          </p:cNvSpPr>
          <p:nvPr>
            <p:ph type="body" sz="half" idx="59"/>
          </p:nvPr>
        </p:nvSpPr>
        <p:spPr/>
        <p:txBody>
          <a:bodyPr/>
          <a:lstStyle/>
          <a:p>
            <a:r>
              <a:rPr lang="en-US" dirty="0"/>
              <a:t>Lorem ipsum dolor sit amet, consectetuer adipiscing elit. </a:t>
            </a:r>
          </a:p>
        </p:txBody>
      </p:sp>
      <p:sp>
        <p:nvSpPr>
          <p:cNvPr id="21" name="Text Placeholder 20">
            <a:extLst>
              <a:ext uri="{FF2B5EF4-FFF2-40B4-BE49-F238E27FC236}">
                <a16:creationId xmlns="" xmlns:a16="http://schemas.microsoft.com/office/drawing/2014/main" id="{39B0401A-1AD7-428B-8650-C1CF85C4A716}"/>
              </a:ext>
            </a:extLst>
          </p:cNvPr>
          <p:cNvSpPr>
            <a:spLocks noGrp="1"/>
          </p:cNvSpPr>
          <p:nvPr>
            <p:ph type="body" sz="half" idx="60"/>
          </p:nvPr>
        </p:nvSpPr>
        <p:spPr/>
        <p:txBody>
          <a:bodyPr>
            <a:normAutofit lnSpcReduction="10000"/>
          </a:bodyPr>
          <a:lstStyle/>
          <a:p>
            <a:r>
              <a:rPr lang="en-US" dirty="0"/>
              <a:t>Point 2 Title</a:t>
            </a:r>
          </a:p>
        </p:txBody>
      </p:sp>
      <p:sp>
        <p:nvSpPr>
          <p:cNvPr id="22" name="Text Placeholder 21">
            <a:extLst>
              <a:ext uri="{FF2B5EF4-FFF2-40B4-BE49-F238E27FC236}">
                <a16:creationId xmlns="" xmlns:a16="http://schemas.microsoft.com/office/drawing/2014/main" id="{B66059B7-0D74-40D6-81EF-3DE7A9681CCB}"/>
              </a:ext>
            </a:extLst>
          </p:cNvPr>
          <p:cNvSpPr>
            <a:spLocks noGrp="1"/>
          </p:cNvSpPr>
          <p:nvPr>
            <p:ph type="body" sz="half" idx="61"/>
          </p:nvPr>
        </p:nvSpPr>
        <p:spPr/>
        <p:txBody>
          <a:bodyPr/>
          <a:lstStyle/>
          <a:p>
            <a:r>
              <a:rPr lang="en-US" dirty="0"/>
              <a:t>Lorem ipsum dolor sit amet, consectetuer adipiscing elit. </a:t>
            </a:r>
          </a:p>
        </p:txBody>
      </p:sp>
      <p:sp>
        <p:nvSpPr>
          <p:cNvPr id="23" name="Text Placeholder 22">
            <a:extLst>
              <a:ext uri="{FF2B5EF4-FFF2-40B4-BE49-F238E27FC236}">
                <a16:creationId xmlns="" xmlns:a16="http://schemas.microsoft.com/office/drawing/2014/main" id="{12A8ED58-9C37-4635-8248-4C2FB626D0ED}"/>
              </a:ext>
            </a:extLst>
          </p:cNvPr>
          <p:cNvSpPr>
            <a:spLocks noGrp="1"/>
          </p:cNvSpPr>
          <p:nvPr>
            <p:ph type="body" sz="half" idx="62"/>
          </p:nvPr>
        </p:nvSpPr>
        <p:spPr/>
        <p:txBody>
          <a:bodyPr>
            <a:normAutofit lnSpcReduction="10000"/>
          </a:bodyPr>
          <a:lstStyle/>
          <a:p>
            <a:r>
              <a:rPr lang="en-US" dirty="0"/>
              <a:t>Point 3 Title</a:t>
            </a:r>
          </a:p>
        </p:txBody>
      </p:sp>
      <p:sp>
        <p:nvSpPr>
          <p:cNvPr id="24" name="Text Placeholder 23">
            <a:extLst>
              <a:ext uri="{FF2B5EF4-FFF2-40B4-BE49-F238E27FC236}">
                <a16:creationId xmlns="" xmlns:a16="http://schemas.microsoft.com/office/drawing/2014/main" id="{C5D17E8B-D872-426A-850E-A358990ED3B0}"/>
              </a:ext>
            </a:extLst>
          </p:cNvPr>
          <p:cNvSpPr>
            <a:spLocks noGrp="1"/>
          </p:cNvSpPr>
          <p:nvPr>
            <p:ph type="body" sz="half" idx="63"/>
          </p:nvPr>
        </p:nvSpPr>
        <p:spPr/>
        <p:txBody>
          <a:bodyPr/>
          <a:lstStyle/>
          <a:p>
            <a:r>
              <a:rPr lang="en-US" dirty="0"/>
              <a:t>Lorem ipsum dolor sit amet, consectetuer adipiscing elit. </a:t>
            </a:r>
          </a:p>
        </p:txBody>
      </p:sp>
      <p:sp>
        <p:nvSpPr>
          <p:cNvPr id="25" name="Text Placeholder 24">
            <a:extLst>
              <a:ext uri="{FF2B5EF4-FFF2-40B4-BE49-F238E27FC236}">
                <a16:creationId xmlns="" xmlns:a16="http://schemas.microsoft.com/office/drawing/2014/main" id="{9D1B7D3B-0CDD-4C21-A7AC-1AB6CCE181D1}"/>
              </a:ext>
            </a:extLst>
          </p:cNvPr>
          <p:cNvSpPr>
            <a:spLocks noGrp="1"/>
          </p:cNvSpPr>
          <p:nvPr>
            <p:ph type="body" sz="half" idx="64"/>
          </p:nvPr>
        </p:nvSpPr>
        <p:spPr/>
        <p:txBody>
          <a:bodyPr>
            <a:normAutofit lnSpcReduction="10000"/>
          </a:bodyPr>
          <a:lstStyle/>
          <a:p>
            <a:r>
              <a:rPr lang="en-US" dirty="0"/>
              <a:t>Point 4 Title</a:t>
            </a:r>
          </a:p>
        </p:txBody>
      </p:sp>
      <p:sp>
        <p:nvSpPr>
          <p:cNvPr id="5" name="Date Placeholder 4"/>
          <p:cNvSpPr>
            <a:spLocks noGrp="1"/>
          </p:cNvSpPr>
          <p:nvPr>
            <p:ph type="dt" sz="half" idx="10"/>
          </p:nvPr>
        </p:nvSpPr>
        <p:spPr/>
        <p:txBody>
          <a:bodyPr/>
          <a:lstStyle/>
          <a:p>
            <a:fld id="{7745C6FA-D40C-492B-9DA3-F3ABFA6219BE}" type="datetime1">
              <a:rPr lang="en-GB" noProof="0" smtClean="0"/>
              <a:t>14/02/2021</a:t>
            </a:fld>
            <a:endParaRPr lang="en-US" noProof="0" dirty="0"/>
          </a:p>
        </p:txBody>
      </p:sp>
      <p:sp>
        <p:nvSpPr>
          <p:cNvPr id="26" name="Footer Placeholder 25"/>
          <p:cNvSpPr>
            <a:spLocks noGrp="1"/>
          </p:cNvSpPr>
          <p:nvPr>
            <p:ph type="ftr" sz="quarter" idx="11"/>
          </p:nvPr>
        </p:nvSpPr>
        <p:spPr/>
        <p:txBody>
          <a:bodyPr/>
          <a:lstStyle/>
          <a:p>
            <a:r>
              <a:rPr lang="en-US" noProof="0" smtClean="0"/>
              <a:t>START-UPS/0618/0049–RESTART 2016–2020</a:t>
            </a:r>
            <a:endParaRPr lang="en-US" noProof="0" dirty="0"/>
          </a:p>
        </p:txBody>
      </p:sp>
    </p:spTree>
    <p:extLst>
      <p:ext uri="{BB962C8B-B14F-4D97-AF65-F5344CB8AC3E}">
        <p14:creationId xmlns:p14="http://schemas.microsoft.com/office/powerpoint/2010/main" val="4016413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A256359B-2615-4A78-88AD-A84C95730AF7}"/>
              </a:ext>
            </a:extLst>
          </p:cNvPr>
          <p:cNvGraphicFramePr>
            <a:graphicFrameLocks noGrp="1"/>
          </p:cNvGraphicFramePr>
          <p:nvPr>
            <p:ph sz="half" idx="1"/>
            <p:extLst>
              <p:ext uri="{D42A27DB-BD31-4B8C-83A1-F6EECF244321}">
                <p14:modId xmlns:p14="http://schemas.microsoft.com/office/powerpoint/2010/main" val="641330205"/>
              </p:ext>
            </p:extLst>
          </p:nvPr>
        </p:nvGraphicFramePr>
        <p:xfrm>
          <a:off x="2005811" y="1300581"/>
          <a:ext cx="8372882" cy="4480560"/>
        </p:xfrm>
        <a:graphic>
          <a:graphicData uri="http://schemas.openxmlformats.org/drawingml/2006/table">
            <a:tbl>
              <a:tblPr firstRow="1" bandRow="1">
                <a:tableStyleId>{5C22544A-7EE6-4342-B048-85BDC9FD1C3A}</a:tableStyleId>
              </a:tblPr>
              <a:tblGrid>
                <a:gridCol w="2216882">
                  <a:extLst>
                    <a:ext uri="{9D8B030D-6E8A-4147-A177-3AD203B41FA5}">
                      <a16:colId xmlns="" xmlns:a16="http://schemas.microsoft.com/office/drawing/2014/main" val="1594918328"/>
                    </a:ext>
                  </a:extLst>
                </a:gridCol>
                <a:gridCol w="1764000">
                  <a:extLst>
                    <a:ext uri="{9D8B030D-6E8A-4147-A177-3AD203B41FA5}">
                      <a16:colId xmlns="" xmlns:a16="http://schemas.microsoft.com/office/drawing/2014/main" val="68770544"/>
                    </a:ext>
                  </a:extLst>
                </a:gridCol>
                <a:gridCol w="1764000">
                  <a:extLst>
                    <a:ext uri="{9D8B030D-6E8A-4147-A177-3AD203B41FA5}">
                      <a16:colId xmlns="" xmlns:a16="http://schemas.microsoft.com/office/drawing/2014/main" val="2386523858"/>
                    </a:ext>
                  </a:extLst>
                </a:gridCol>
                <a:gridCol w="1764000">
                  <a:extLst>
                    <a:ext uri="{9D8B030D-6E8A-4147-A177-3AD203B41FA5}">
                      <a16:colId xmlns="" xmlns:a16="http://schemas.microsoft.com/office/drawing/2014/main" val="1364794444"/>
                    </a:ext>
                  </a:extLst>
                </a:gridCol>
                <a:gridCol w="864000">
                  <a:extLst>
                    <a:ext uri="{9D8B030D-6E8A-4147-A177-3AD203B41FA5}">
                      <a16:colId xmlns="" xmlns:a16="http://schemas.microsoft.com/office/drawing/2014/main" val="2564561195"/>
                    </a:ext>
                  </a:extLst>
                </a:gridCol>
              </a:tblGrid>
              <a:tr h="292910">
                <a:tc>
                  <a:txBody>
                    <a:bodyPr/>
                    <a:lstStyle/>
                    <a:p>
                      <a:pPr marL="0" algn="l" defTabSz="914400" rtl="0" eaLnBrk="1" latinLnBrk="0" hangingPunct="1"/>
                      <a:endParaRPr lang="ru-RU" sz="1400" b="1" i="0" kern="1200" dirty="0">
                        <a:solidFill>
                          <a:schemeClr val="lt1"/>
                        </a:solidFill>
                        <a:latin typeface="+mj-lt"/>
                        <a:ea typeface="+mn-ea"/>
                        <a:cs typeface="+mn-cs"/>
                      </a:endParaRPr>
                    </a:p>
                  </a:txBody>
                  <a:tcPr>
                    <a:solidFill>
                      <a:srgbClr val="00B0F0"/>
                    </a:solidFill>
                  </a:tcPr>
                </a:tc>
                <a:tc>
                  <a:txBody>
                    <a:bodyPr/>
                    <a:lstStyle/>
                    <a:p>
                      <a:pPr marL="0" algn="r" defTabSz="914400" rtl="0" eaLnBrk="1" latinLnBrk="0" hangingPunct="1"/>
                      <a:r>
                        <a:rPr lang="en-US" sz="1400" b="1" i="0" kern="1200" dirty="0">
                          <a:solidFill>
                            <a:schemeClr val="lt1"/>
                          </a:solidFill>
                          <a:latin typeface="+mj-lt"/>
                          <a:ea typeface="+mn-ea"/>
                          <a:cs typeface="+mn-cs"/>
                        </a:rPr>
                        <a:t>YEAR 1</a:t>
                      </a:r>
                      <a:endParaRPr lang="ru-RU" sz="1400" b="1" i="0" kern="1200" dirty="0">
                        <a:solidFill>
                          <a:schemeClr val="lt1"/>
                        </a:solidFill>
                        <a:latin typeface="+mj-lt"/>
                        <a:ea typeface="+mn-ea"/>
                        <a:cs typeface="+mn-cs"/>
                      </a:endParaRPr>
                    </a:p>
                  </a:txBody>
                  <a:tcPr>
                    <a:solidFill>
                      <a:srgbClr val="00B0F0"/>
                    </a:solidFill>
                  </a:tcPr>
                </a:tc>
                <a:tc>
                  <a:txBody>
                    <a:bodyPr/>
                    <a:lstStyle/>
                    <a:p>
                      <a:pPr marL="0" algn="r" defTabSz="914400" rtl="0" eaLnBrk="1" latinLnBrk="0" hangingPunct="1"/>
                      <a:r>
                        <a:rPr lang="en-US" sz="1400" b="1" i="0" kern="1200" dirty="0">
                          <a:solidFill>
                            <a:schemeClr val="lt1"/>
                          </a:solidFill>
                          <a:latin typeface="+mj-lt"/>
                          <a:ea typeface="+mn-ea"/>
                          <a:cs typeface="+mn-cs"/>
                        </a:rPr>
                        <a:t>YEAR 2</a:t>
                      </a:r>
                      <a:endParaRPr lang="ru-RU" sz="1400" b="1" i="0" kern="1200" dirty="0">
                        <a:solidFill>
                          <a:schemeClr val="lt1"/>
                        </a:solidFill>
                        <a:latin typeface="+mj-lt"/>
                        <a:ea typeface="+mn-ea"/>
                        <a:cs typeface="+mn-cs"/>
                      </a:endParaRPr>
                    </a:p>
                  </a:txBody>
                  <a:tcPr>
                    <a:solidFill>
                      <a:srgbClr val="00B0F0"/>
                    </a:solidFill>
                  </a:tcPr>
                </a:tc>
                <a:tc>
                  <a:txBody>
                    <a:bodyPr/>
                    <a:lstStyle/>
                    <a:p>
                      <a:pPr marL="0" algn="r" defTabSz="914400" rtl="0" eaLnBrk="1" latinLnBrk="0" hangingPunct="1"/>
                      <a:r>
                        <a:rPr lang="en-US" sz="1400" b="1" i="0" kern="1200" dirty="0">
                          <a:solidFill>
                            <a:schemeClr val="lt1"/>
                          </a:solidFill>
                          <a:latin typeface="+mj-lt"/>
                          <a:ea typeface="+mn-ea"/>
                          <a:cs typeface="+mn-cs"/>
                        </a:rPr>
                        <a:t>YEAR 3</a:t>
                      </a:r>
                      <a:endParaRPr lang="ru-RU" sz="1400" b="1" i="0" kern="1200" dirty="0">
                        <a:solidFill>
                          <a:schemeClr val="lt1"/>
                        </a:solidFill>
                        <a:latin typeface="+mj-lt"/>
                        <a:ea typeface="+mn-ea"/>
                        <a:cs typeface="+mn-cs"/>
                      </a:endParaRPr>
                    </a:p>
                  </a:txBody>
                  <a:tcPr>
                    <a:solidFill>
                      <a:srgbClr val="00B0F0"/>
                    </a:solidFill>
                  </a:tcPr>
                </a:tc>
                <a:tc>
                  <a:txBody>
                    <a:bodyPr/>
                    <a:lstStyle/>
                    <a:p>
                      <a:pPr marL="0" algn="r" defTabSz="914400" rtl="0" eaLnBrk="1" latinLnBrk="0" hangingPunct="1"/>
                      <a:endParaRPr lang="ru-RU" sz="1400" b="1" i="0" kern="1200" dirty="0">
                        <a:solidFill>
                          <a:schemeClr val="lt1"/>
                        </a:solidFill>
                        <a:latin typeface="+mj-lt"/>
                        <a:ea typeface="+mn-ea"/>
                        <a:cs typeface="+mn-cs"/>
                      </a:endParaRPr>
                    </a:p>
                  </a:txBody>
                  <a:tcPr>
                    <a:noFill/>
                  </a:tcPr>
                </a:tc>
                <a:extLst>
                  <a:ext uri="{0D108BD9-81ED-4DB2-BD59-A6C34878D82A}">
                    <a16:rowId xmlns="" xmlns:a16="http://schemas.microsoft.com/office/drawing/2014/main" val="3575523599"/>
                  </a:ext>
                </a:extLst>
              </a:tr>
              <a:tr h="292910">
                <a:tc>
                  <a:txBody>
                    <a:bodyPr/>
                    <a:lstStyle/>
                    <a:p>
                      <a:pPr marL="0" algn="l" defTabSz="914400" rtl="0" eaLnBrk="1" latinLnBrk="0" hangingPunct="1"/>
                      <a:r>
                        <a:rPr lang="en-US" sz="1400" b="1" i="0" kern="1200" dirty="0">
                          <a:solidFill>
                            <a:schemeClr val="lt1"/>
                          </a:solidFill>
                          <a:latin typeface="+mj-lt"/>
                          <a:ea typeface="+mn-ea"/>
                          <a:cs typeface="+mn-cs"/>
                        </a:rPr>
                        <a:t>Users</a:t>
                      </a:r>
                      <a:endParaRPr lang="ru-RU" sz="1400" b="1" i="0" kern="1200" dirty="0">
                        <a:solidFill>
                          <a:schemeClr val="lt1"/>
                        </a:solidFill>
                        <a:latin typeface="+mj-lt"/>
                        <a:ea typeface="+mn-ea"/>
                        <a:cs typeface="+mn-cs"/>
                      </a:endParaRPr>
                    </a:p>
                  </a:txBody>
                  <a:tcPr>
                    <a:solidFill>
                      <a:srgbClr val="0070C0"/>
                    </a:solidFill>
                  </a:tcPr>
                </a:tc>
                <a:tc>
                  <a:txBody>
                    <a:bodyPr/>
                    <a:lstStyle/>
                    <a:p>
                      <a:pPr marL="0" algn="r" defTabSz="914400" rtl="0" eaLnBrk="1" latinLnBrk="0" hangingPunct="1"/>
                      <a:r>
                        <a:rPr lang="en-US" sz="1200" b="0" i="0" kern="1200" dirty="0">
                          <a:solidFill>
                            <a:srgbClr val="8D6347"/>
                          </a:solidFill>
                          <a:latin typeface="+mn-lt"/>
                          <a:ea typeface="+mn-ea"/>
                          <a:cs typeface="+mn-cs"/>
                        </a:rPr>
                        <a:t>50,000</a:t>
                      </a:r>
                      <a:endParaRPr lang="ru-RU" sz="1200" b="0" i="0" kern="1200" dirty="0">
                        <a:solidFill>
                          <a:srgbClr val="8D6347"/>
                        </a:solidFill>
                        <a:latin typeface="+mn-lt"/>
                        <a:ea typeface="+mn-ea"/>
                        <a:cs typeface="+mn-cs"/>
                      </a:endParaRPr>
                    </a:p>
                  </a:txBody>
                  <a:tcPr>
                    <a:solidFill>
                      <a:srgbClr val="FFF6E7"/>
                    </a:solidFill>
                  </a:tcPr>
                </a:tc>
                <a:tc>
                  <a:txBody>
                    <a:bodyPr/>
                    <a:lstStyle/>
                    <a:p>
                      <a:pPr marL="0" algn="r" defTabSz="914400" rtl="0" eaLnBrk="1" latinLnBrk="0" hangingPunct="1"/>
                      <a:r>
                        <a:rPr lang="en-US" sz="1200" b="0" i="0" kern="1200" dirty="0">
                          <a:solidFill>
                            <a:srgbClr val="8D6347"/>
                          </a:solidFill>
                          <a:latin typeface="+mn-lt"/>
                          <a:ea typeface="+mn-ea"/>
                          <a:cs typeface="+mn-cs"/>
                        </a:rPr>
                        <a:t>400,000</a:t>
                      </a:r>
                      <a:endParaRPr lang="ru-RU" sz="1200" b="0" i="0" kern="1200" dirty="0">
                        <a:solidFill>
                          <a:srgbClr val="8D6347"/>
                        </a:solidFill>
                        <a:latin typeface="+mn-lt"/>
                        <a:ea typeface="+mn-ea"/>
                        <a:cs typeface="+mn-cs"/>
                      </a:endParaRPr>
                    </a:p>
                  </a:txBody>
                  <a:tcPr>
                    <a:solidFill>
                      <a:srgbClr val="FFF6E7"/>
                    </a:solidFill>
                  </a:tcPr>
                </a:tc>
                <a:tc>
                  <a:txBody>
                    <a:bodyPr/>
                    <a:lstStyle/>
                    <a:p>
                      <a:pPr marL="0" algn="r" defTabSz="914400" rtl="0" eaLnBrk="1" latinLnBrk="0" hangingPunct="1"/>
                      <a:r>
                        <a:rPr lang="en-US" sz="1200" b="0" i="0" kern="1200" dirty="0">
                          <a:solidFill>
                            <a:srgbClr val="8D6347"/>
                          </a:solidFill>
                          <a:latin typeface="+mn-lt"/>
                          <a:ea typeface="+mn-ea"/>
                          <a:cs typeface="+mn-cs"/>
                        </a:rPr>
                        <a:t>1,600,000</a:t>
                      </a:r>
                      <a:endParaRPr lang="ru-RU" sz="1200" b="0" i="0" kern="1200" dirty="0">
                        <a:solidFill>
                          <a:srgbClr val="8D6347"/>
                        </a:solidFill>
                        <a:latin typeface="+mn-lt"/>
                        <a:ea typeface="+mn-ea"/>
                        <a:cs typeface="+mn-cs"/>
                      </a:endParaRPr>
                    </a:p>
                  </a:txBody>
                  <a:tcPr>
                    <a:solidFill>
                      <a:srgbClr val="FFF6E7"/>
                    </a:solidFill>
                  </a:tcPr>
                </a:tc>
                <a:tc>
                  <a:txBody>
                    <a:bodyPr/>
                    <a:lstStyle/>
                    <a:p>
                      <a:pPr marL="0" algn="ctr" defTabSz="914400" rtl="0" eaLnBrk="1" latinLnBrk="0" hangingPunct="1"/>
                      <a:endParaRPr lang="ru-RU" sz="1200" b="0" i="0" kern="1200" dirty="0">
                        <a:solidFill>
                          <a:srgbClr val="8D6347"/>
                        </a:solidFill>
                        <a:latin typeface="+mn-lt"/>
                        <a:ea typeface="+mn-ea"/>
                        <a:cs typeface="+mn-cs"/>
                      </a:endParaRPr>
                    </a:p>
                  </a:txBody>
                  <a:tcPr>
                    <a:noFill/>
                  </a:tcPr>
                </a:tc>
                <a:extLst>
                  <a:ext uri="{0D108BD9-81ED-4DB2-BD59-A6C34878D82A}">
                    <a16:rowId xmlns="" xmlns:a16="http://schemas.microsoft.com/office/drawing/2014/main" val="3629130832"/>
                  </a:ext>
                </a:extLst>
              </a:tr>
              <a:tr h="292910">
                <a:tc>
                  <a:txBody>
                    <a:bodyPr/>
                    <a:lstStyle/>
                    <a:p>
                      <a:pPr marL="0" algn="l" defTabSz="914400" rtl="0" eaLnBrk="1" latinLnBrk="0" hangingPunct="1"/>
                      <a:r>
                        <a:rPr lang="en-US" sz="1400" b="1" i="0" kern="1200" dirty="0">
                          <a:solidFill>
                            <a:schemeClr val="lt1"/>
                          </a:solidFill>
                          <a:latin typeface="+mj-lt"/>
                          <a:ea typeface="+mn-ea"/>
                          <a:cs typeface="+mn-cs"/>
                        </a:rPr>
                        <a:t>Jobs</a:t>
                      </a:r>
                      <a:endParaRPr lang="ru-RU" sz="1400" b="1" i="0" kern="1200" dirty="0">
                        <a:solidFill>
                          <a:schemeClr val="lt1"/>
                        </a:solidFill>
                        <a:latin typeface="+mj-lt"/>
                        <a:ea typeface="+mn-ea"/>
                        <a:cs typeface="+mn-cs"/>
                      </a:endParaRPr>
                    </a:p>
                  </a:txBody>
                  <a:tcPr>
                    <a:solidFill>
                      <a:srgbClr val="0070C0"/>
                    </a:solidFill>
                  </a:tcPr>
                </a:tc>
                <a:tc>
                  <a:txBody>
                    <a:bodyPr/>
                    <a:lstStyle/>
                    <a:p>
                      <a:pPr marL="0" algn="r" defTabSz="914400" rtl="0" eaLnBrk="1" latinLnBrk="0" hangingPunct="1"/>
                      <a:r>
                        <a:rPr lang="en-US" sz="1200" b="0" i="0" kern="1200" dirty="0">
                          <a:solidFill>
                            <a:srgbClr val="8D6347"/>
                          </a:solidFill>
                          <a:latin typeface="+mn-lt"/>
                          <a:ea typeface="+mn-ea"/>
                          <a:cs typeface="+mn-cs"/>
                        </a:rPr>
                        <a:t>500,000</a:t>
                      </a:r>
                      <a:endParaRPr lang="ru-RU" sz="1200" b="0" i="0" kern="1200" dirty="0">
                        <a:solidFill>
                          <a:srgbClr val="8D6347"/>
                        </a:solidFill>
                        <a:latin typeface="+mn-lt"/>
                        <a:ea typeface="+mn-ea"/>
                        <a:cs typeface="+mn-cs"/>
                      </a:endParaRPr>
                    </a:p>
                  </a:txBody>
                  <a:tcPr>
                    <a:noFill/>
                  </a:tcPr>
                </a:tc>
                <a:tc>
                  <a:txBody>
                    <a:bodyPr/>
                    <a:lstStyle/>
                    <a:p>
                      <a:pPr marL="0" algn="r" defTabSz="914400" rtl="0" eaLnBrk="1" latinLnBrk="0" hangingPunct="1"/>
                      <a:r>
                        <a:rPr lang="en-US" sz="1200" b="0" i="0" kern="1200" dirty="0">
                          <a:solidFill>
                            <a:srgbClr val="8D6347"/>
                          </a:solidFill>
                          <a:latin typeface="+mn-lt"/>
                          <a:ea typeface="+mn-ea"/>
                          <a:cs typeface="+mn-cs"/>
                        </a:rPr>
                        <a:t>4,000,000</a:t>
                      </a:r>
                      <a:endParaRPr lang="ru-RU" sz="1200" b="0" i="0" kern="1200" dirty="0">
                        <a:solidFill>
                          <a:srgbClr val="8D6347"/>
                        </a:solidFill>
                        <a:latin typeface="+mn-lt"/>
                        <a:ea typeface="+mn-ea"/>
                        <a:cs typeface="+mn-cs"/>
                      </a:endParaRPr>
                    </a:p>
                  </a:txBody>
                  <a:tcPr>
                    <a:noFill/>
                  </a:tcPr>
                </a:tc>
                <a:tc>
                  <a:txBody>
                    <a:bodyPr/>
                    <a:lstStyle/>
                    <a:p>
                      <a:pPr marL="0" algn="r" defTabSz="914400" rtl="0" eaLnBrk="1" latinLnBrk="0" hangingPunct="1"/>
                      <a:r>
                        <a:rPr lang="en-US" sz="1200" b="0" i="0" kern="1200" dirty="0">
                          <a:solidFill>
                            <a:srgbClr val="8D6347"/>
                          </a:solidFill>
                          <a:latin typeface="+mn-lt"/>
                          <a:ea typeface="+mn-ea"/>
                          <a:cs typeface="+mn-cs"/>
                        </a:rPr>
                        <a:t>16,000,000</a:t>
                      </a:r>
                      <a:endParaRPr lang="ru-RU" sz="1200" b="0" i="0" kern="1200" dirty="0">
                        <a:solidFill>
                          <a:srgbClr val="8D6347"/>
                        </a:solidFill>
                        <a:latin typeface="+mn-lt"/>
                        <a:ea typeface="+mn-ea"/>
                        <a:cs typeface="+mn-cs"/>
                      </a:endParaRPr>
                    </a:p>
                  </a:txBody>
                  <a:tcPr>
                    <a:noFill/>
                  </a:tcPr>
                </a:tc>
                <a:tc>
                  <a:txBody>
                    <a:bodyPr/>
                    <a:lstStyle/>
                    <a:p>
                      <a:pPr marL="0" algn="ctr" defTabSz="914400" rtl="0" eaLnBrk="1" latinLnBrk="0" hangingPunct="1"/>
                      <a:endParaRPr lang="ru-RU" sz="1200" b="0" i="0" kern="1200" dirty="0">
                        <a:solidFill>
                          <a:srgbClr val="8D6347"/>
                        </a:solidFill>
                        <a:latin typeface="+mn-lt"/>
                        <a:ea typeface="+mn-ea"/>
                        <a:cs typeface="+mn-cs"/>
                      </a:endParaRPr>
                    </a:p>
                  </a:txBody>
                  <a:tcPr>
                    <a:noFill/>
                  </a:tcPr>
                </a:tc>
                <a:extLst>
                  <a:ext uri="{0D108BD9-81ED-4DB2-BD59-A6C34878D82A}">
                    <a16:rowId xmlns="" xmlns:a16="http://schemas.microsoft.com/office/drawing/2014/main" val="938260557"/>
                  </a:ext>
                </a:extLst>
              </a:tr>
              <a:tr h="292910">
                <a:tc>
                  <a:txBody>
                    <a:bodyPr/>
                    <a:lstStyle/>
                    <a:p>
                      <a:pPr marL="0" algn="l" defTabSz="914400" rtl="0" eaLnBrk="1" latinLnBrk="0" hangingPunct="1"/>
                      <a:r>
                        <a:rPr lang="en-US" sz="1400" b="1" i="0" kern="1200" dirty="0">
                          <a:solidFill>
                            <a:schemeClr val="lt1"/>
                          </a:solidFill>
                          <a:latin typeface="+mj-lt"/>
                          <a:ea typeface="+mn-ea"/>
                          <a:cs typeface="+mn-cs"/>
                        </a:rPr>
                        <a:t>Average price per job</a:t>
                      </a:r>
                      <a:endParaRPr lang="ru-RU" sz="1400" b="1" i="0" kern="1200" dirty="0">
                        <a:solidFill>
                          <a:schemeClr val="lt1"/>
                        </a:solidFill>
                        <a:latin typeface="+mj-lt"/>
                        <a:ea typeface="+mn-ea"/>
                        <a:cs typeface="+mn-cs"/>
                      </a:endParaRPr>
                    </a:p>
                  </a:txBody>
                  <a:tcPr>
                    <a:solidFill>
                      <a:srgbClr val="0070C0"/>
                    </a:solidFill>
                  </a:tcPr>
                </a:tc>
                <a:tc>
                  <a:txBody>
                    <a:bodyPr/>
                    <a:lstStyle/>
                    <a:p>
                      <a:pPr marL="0" algn="r" defTabSz="914400" rtl="0" eaLnBrk="1" latinLnBrk="0" hangingPunct="1"/>
                      <a:r>
                        <a:rPr lang="en-US" sz="1200" b="0" i="0" kern="1200" dirty="0">
                          <a:solidFill>
                            <a:srgbClr val="8D6347"/>
                          </a:solidFill>
                          <a:latin typeface="+mn-lt"/>
                          <a:ea typeface="+mn-ea"/>
                          <a:cs typeface="+mn-cs"/>
                        </a:rPr>
                        <a:t>75</a:t>
                      </a:r>
                      <a:endParaRPr lang="ru-RU" sz="1200" b="0" i="0" kern="1200" dirty="0">
                        <a:solidFill>
                          <a:srgbClr val="8D6347"/>
                        </a:solidFill>
                        <a:latin typeface="+mn-lt"/>
                        <a:ea typeface="+mn-ea"/>
                        <a:cs typeface="+mn-cs"/>
                      </a:endParaRPr>
                    </a:p>
                  </a:txBody>
                  <a:tcPr>
                    <a:solidFill>
                      <a:srgbClr val="FFF6E7"/>
                    </a:solidFill>
                  </a:tcPr>
                </a:tc>
                <a:tc>
                  <a:txBody>
                    <a:bodyPr/>
                    <a:lstStyle/>
                    <a:p>
                      <a:pPr marL="0" algn="r" defTabSz="914400" rtl="0" eaLnBrk="1" latinLnBrk="0" hangingPunct="1"/>
                      <a:r>
                        <a:rPr lang="en-US" sz="1200" b="0" i="0" kern="1200" dirty="0">
                          <a:solidFill>
                            <a:srgbClr val="8D6347"/>
                          </a:solidFill>
                          <a:latin typeface="+mn-lt"/>
                          <a:ea typeface="+mn-ea"/>
                          <a:cs typeface="+mn-cs"/>
                        </a:rPr>
                        <a:t>80</a:t>
                      </a:r>
                      <a:endParaRPr lang="ru-RU" sz="1200" b="0" i="0" kern="1200" dirty="0">
                        <a:solidFill>
                          <a:srgbClr val="8D6347"/>
                        </a:solidFill>
                        <a:latin typeface="+mn-lt"/>
                        <a:ea typeface="+mn-ea"/>
                        <a:cs typeface="+mn-cs"/>
                      </a:endParaRPr>
                    </a:p>
                  </a:txBody>
                  <a:tcPr>
                    <a:solidFill>
                      <a:srgbClr val="FFF6E7"/>
                    </a:solidFill>
                  </a:tcPr>
                </a:tc>
                <a:tc>
                  <a:txBody>
                    <a:bodyPr/>
                    <a:lstStyle/>
                    <a:p>
                      <a:pPr marL="0" algn="r" defTabSz="914400" rtl="0" eaLnBrk="1" latinLnBrk="0" hangingPunct="1"/>
                      <a:r>
                        <a:rPr lang="en-US" sz="1200" b="0" i="0" kern="1200" dirty="0">
                          <a:solidFill>
                            <a:srgbClr val="8D6347"/>
                          </a:solidFill>
                          <a:latin typeface="+mn-lt"/>
                          <a:ea typeface="+mn-ea"/>
                          <a:cs typeface="+mn-cs"/>
                        </a:rPr>
                        <a:t>90</a:t>
                      </a:r>
                      <a:endParaRPr lang="ru-RU" sz="1200" b="0" i="0" kern="1200" dirty="0">
                        <a:solidFill>
                          <a:srgbClr val="8D6347"/>
                        </a:solidFill>
                        <a:latin typeface="+mn-lt"/>
                        <a:ea typeface="+mn-ea"/>
                        <a:cs typeface="+mn-cs"/>
                      </a:endParaRPr>
                    </a:p>
                  </a:txBody>
                  <a:tcPr>
                    <a:solidFill>
                      <a:srgbClr val="FFF6E7"/>
                    </a:solidFill>
                  </a:tcPr>
                </a:tc>
                <a:tc>
                  <a:txBody>
                    <a:bodyPr/>
                    <a:lstStyle/>
                    <a:p>
                      <a:pPr marL="0" algn="ctr" defTabSz="914400" rtl="0" eaLnBrk="1" latinLnBrk="0" hangingPunct="1"/>
                      <a:endParaRPr lang="ru-RU" sz="1200" b="0" i="0" kern="1200" dirty="0">
                        <a:solidFill>
                          <a:srgbClr val="8D6347"/>
                        </a:solidFill>
                        <a:latin typeface="+mn-lt"/>
                        <a:ea typeface="+mn-ea"/>
                        <a:cs typeface="+mn-cs"/>
                      </a:endParaRPr>
                    </a:p>
                  </a:txBody>
                  <a:tcPr>
                    <a:noFill/>
                  </a:tcPr>
                </a:tc>
                <a:extLst>
                  <a:ext uri="{0D108BD9-81ED-4DB2-BD59-A6C34878D82A}">
                    <a16:rowId xmlns="" xmlns:a16="http://schemas.microsoft.com/office/drawing/2014/main" val="1037461547"/>
                  </a:ext>
                </a:extLst>
              </a:tr>
              <a:tr h="409271">
                <a:tc>
                  <a:txBody>
                    <a:bodyPr/>
                    <a:lstStyle/>
                    <a:p>
                      <a:pPr marL="0" algn="l" defTabSz="914400" rtl="0" eaLnBrk="1" latinLnBrk="0" hangingPunct="1"/>
                      <a:r>
                        <a:rPr lang="en-US" sz="1400" b="1" i="0" kern="1200" dirty="0">
                          <a:solidFill>
                            <a:schemeClr val="lt1"/>
                          </a:solidFill>
                          <a:latin typeface="+mj-lt"/>
                          <a:ea typeface="+mn-ea"/>
                          <a:cs typeface="+mn-cs"/>
                        </a:rPr>
                        <a:t>COMPANY REVENUE @15%</a:t>
                      </a:r>
                      <a:endParaRPr lang="ru-RU" sz="1400" b="1" i="0" kern="1200" dirty="0">
                        <a:solidFill>
                          <a:schemeClr val="lt1"/>
                        </a:solidFill>
                        <a:latin typeface="+mj-lt"/>
                        <a:ea typeface="+mn-ea"/>
                        <a:cs typeface="+mn-cs"/>
                      </a:endParaRPr>
                    </a:p>
                  </a:txBody>
                  <a:tcPr>
                    <a:solidFill>
                      <a:srgbClr val="0070C0"/>
                    </a:solidFill>
                  </a:tcPr>
                </a:tc>
                <a:tc>
                  <a:txBody>
                    <a:bodyPr/>
                    <a:lstStyle/>
                    <a:p>
                      <a:pPr marL="0" algn="r" defTabSz="914400" rtl="0" eaLnBrk="1" latinLnBrk="0" hangingPunct="1"/>
                      <a:r>
                        <a:rPr lang="en-US" sz="1200" b="0" i="0" kern="1200" dirty="0">
                          <a:solidFill>
                            <a:srgbClr val="8D6347"/>
                          </a:solidFill>
                          <a:latin typeface="+mn-lt"/>
                          <a:ea typeface="+mn-ea"/>
                          <a:cs typeface="+mn-cs"/>
                        </a:rPr>
                        <a:t>5,625,000</a:t>
                      </a:r>
                      <a:endParaRPr lang="ru-RU" sz="1200" b="0" i="0" kern="1200" dirty="0">
                        <a:solidFill>
                          <a:srgbClr val="8D6347"/>
                        </a:solidFill>
                        <a:latin typeface="+mn-lt"/>
                        <a:ea typeface="+mn-ea"/>
                        <a:cs typeface="+mn-cs"/>
                      </a:endParaRPr>
                    </a:p>
                  </a:txBody>
                  <a:tcPr>
                    <a:noFill/>
                  </a:tcPr>
                </a:tc>
                <a:tc>
                  <a:txBody>
                    <a:bodyPr/>
                    <a:lstStyle/>
                    <a:p>
                      <a:pPr marL="0" algn="r" defTabSz="914400" rtl="0" eaLnBrk="1" latinLnBrk="0" hangingPunct="1"/>
                      <a:r>
                        <a:rPr lang="en-US" sz="1200" b="0" i="0" kern="1200" dirty="0">
                          <a:solidFill>
                            <a:srgbClr val="8D6347"/>
                          </a:solidFill>
                          <a:latin typeface="+mn-lt"/>
                          <a:ea typeface="+mn-ea"/>
                          <a:cs typeface="+mn-cs"/>
                        </a:rPr>
                        <a:t>48,000,000</a:t>
                      </a:r>
                      <a:endParaRPr lang="ru-RU" sz="1200" b="0" i="0" kern="1200" dirty="0">
                        <a:solidFill>
                          <a:srgbClr val="8D6347"/>
                        </a:solidFill>
                        <a:latin typeface="+mn-lt"/>
                        <a:ea typeface="+mn-ea"/>
                        <a:cs typeface="+mn-cs"/>
                      </a:endParaRPr>
                    </a:p>
                  </a:txBody>
                  <a:tcPr>
                    <a:noFill/>
                  </a:tcPr>
                </a:tc>
                <a:tc>
                  <a:txBody>
                    <a:bodyPr/>
                    <a:lstStyle/>
                    <a:p>
                      <a:pPr marL="0" algn="r" defTabSz="914400" rtl="0" eaLnBrk="1" latinLnBrk="0" hangingPunct="1"/>
                      <a:r>
                        <a:rPr lang="en-US" sz="1200" b="0" i="0" kern="1200" dirty="0">
                          <a:solidFill>
                            <a:srgbClr val="8D6347"/>
                          </a:solidFill>
                          <a:latin typeface="+mn-lt"/>
                          <a:ea typeface="+mn-ea"/>
                          <a:cs typeface="+mn-cs"/>
                        </a:rPr>
                        <a:t>216,000,000</a:t>
                      </a:r>
                      <a:endParaRPr lang="ru-RU" sz="1200" b="0" i="0" kern="1200" dirty="0">
                        <a:solidFill>
                          <a:srgbClr val="8D6347"/>
                        </a:solidFill>
                        <a:latin typeface="+mn-lt"/>
                        <a:ea typeface="+mn-ea"/>
                        <a:cs typeface="+mn-cs"/>
                      </a:endParaRPr>
                    </a:p>
                  </a:txBody>
                  <a:tcPr>
                    <a:noFill/>
                  </a:tcPr>
                </a:tc>
                <a:tc>
                  <a:txBody>
                    <a:bodyPr/>
                    <a:lstStyle/>
                    <a:p>
                      <a:pPr marL="0" algn="ctr" defTabSz="914400" rtl="0" eaLnBrk="1" latinLnBrk="0" hangingPunct="1"/>
                      <a:endParaRPr lang="ru-RU" sz="1200" b="0" i="0" kern="1200" dirty="0">
                        <a:solidFill>
                          <a:srgbClr val="8D6347"/>
                        </a:solidFill>
                        <a:latin typeface="+mn-lt"/>
                        <a:ea typeface="+mn-ea"/>
                        <a:cs typeface="+mn-cs"/>
                      </a:endParaRPr>
                    </a:p>
                  </a:txBody>
                  <a:tcPr>
                    <a:noFill/>
                  </a:tcPr>
                </a:tc>
                <a:extLst>
                  <a:ext uri="{0D108BD9-81ED-4DB2-BD59-A6C34878D82A}">
                    <a16:rowId xmlns="" xmlns:a16="http://schemas.microsoft.com/office/drawing/2014/main" val="4064098295"/>
                  </a:ext>
                </a:extLst>
              </a:tr>
              <a:tr h="292910">
                <a:tc>
                  <a:txBody>
                    <a:bodyPr/>
                    <a:lstStyle/>
                    <a:p>
                      <a:pPr marL="0" algn="l" defTabSz="914400" rtl="0" eaLnBrk="1" latinLnBrk="0" hangingPunct="1"/>
                      <a:r>
                        <a:rPr lang="en-US" sz="1400" b="1" i="0" kern="1200" dirty="0">
                          <a:solidFill>
                            <a:schemeClr val="lt1"/>
                          </a:solidFill>
                          <a:latin typeface="+mj-lt"/>
                          <a:ea typeface="+mn-ea"/>
                          <a:cs typeface="+mn-cs"/>
                        </a:rPr>
                        <a:t>- Cost of Revenue</a:t>
                      </a:r>
                      <a:endParaRPr lang="ru-RU" sz="1400" b="1" i="0" kern="1200" dirty="0">
                        <a:solidFill>
                          <a:schemeClr val="lt1"/>
                        </a:solidFill>
                        <a:latin typeface="+mj-lt"/>
                        <a:ea typeface="+mn-ea"/>
                        <a:cs typeface="+mn-cs"/>
                      </a:endParaRPr>
                    </a:p>
                  </a:txBody>
                  <a:tcPr>
                    <a:solidFill>
                      <a:srgbClr val="0070C0"/>
                    </a:solidFill>
                  </a:tcPr>
                </a:tc>
                <a:tc>
                  <a:txBody>
                    <a:bodyPr/>
                    <a:lstStyle/>
                    <a:p>
                      <a:pPr marL="0" algn="r" defTabSz="914400" rtl="0" eaLnBrk="1" latinLnBrk="0" hangingPunct="1"/>
                      <a:r>
                        <a:rPr lang="en-US" sz="1200" b="0" i="0" kern="1200" dirty="0">
                          <a:solidFill>
                            <a:srgbClr val="8D6347"/>
                          </a:solidFill>
                          <a:latin typeface="+mn-lt"/>
                          <a:ea typeface="+mn-ea"/>
                          <a:cs typeface="+mn-cs"/>
                        </a:rPr>
                        <a:t>0</a:t>
                      </a:r>
                      <a:endParaRPr lang="ru-RU" sz="1200" b="0" i="0" kern="1200" dirty="0">
                        <a:solidFill>
                          <a:srgbClr val="8D6347"/>
                        </a:solidFill>
                        <a:latin typeface="+mn-lt"/>
                        <a:ea typeface="+mn-ea"/>
                        <a:cs typeface="+mn-cs"/>
                      </a:endParaRPr>
                    </a:p>
                  </a:txBody>
                  <a:tcPr>
                    <a:solidFill>
                      <a:srgbClr val="FFF6E7"/>
                    </a:solidFill>
                  </a:tcPr>
                </a:tc>
                <a:tc>
                  <a:txBody>
                    <a:bodyPr/>
                    <a:lstStyle/>
                    <a:p>
                      <a:pPr marL="0" algn="r" defTabSz="914400" rtl="0" eaLnBrk="1" latinLnBrk="0" hangingPunct="1"/>
                      <a:r>
                        <a:rPr lang="en-US" sz="1200" b="0" i="0" kern="1200" dirty="0">
                          <a:solidFill>
                            <a:srgbClr val="8D6347"/>
                          </a:solidFill>
                          <a:latin typeface="+mn-lt"/>
                          <a:ea typeface="+mn-ea"/>
                          <a:cs typeface="+mn-cs"/>
                        </a:rPr>
                        <a:t>0</a:t>
                      </a:r>
                      <a:endParaRPr lang="ru-RU" sz="1200" b="0" i="0" kern="1200" dirty="0">
                        <a:solidFill>
                          <a:srgbClr val="8D6347"/>
                        </a:solidFill>
                        <a:latin typeface="+mn-lt"/>
                        <a:ea typeface="+mn-ea"/>
                        <a:cs typeface="+mn-cs"/>
                      </a:endParaRPr>
                    </a:p>
                  </a:txBody>
                  <a:tcPr>
                    <a:solidFill>
                      <a:srgbClr val="FFF6E7"/>
                    </a:solidFill>
                  </a:tcPr>
                </a:tc>
                <a:tc>
                  <a:txBody>
                    <a:bodyPr/>
                    <a:lstStyle/>
                    <a:p>
                      <a:pPr marL="0" algn="r" defTabSz="914400" rtl="0" eaLnBrk="1" latinLnBrk="0" hangingPunct="1"/>
                      <a:r>
                        <a:rPr lang="en-US" sz="1200" b="0" i="0" kern="1200" dirty="0">
                          <a:solidFill>
                            <a:srgbClr val="8D6347"/>
                          </a:solidFill>
                          <a:latin typeface="+mn-lt"/>
                          <a:ea typeface="+mn-ea"/>
                          <a:cs typeface="+mn-cs"/>
                        </a:rPr>
                        <a:t>0</a:t>
                      </a:r>
                      <a:endParaRPr lang="ru-RU" sz="1200" b="0" i="0" kern="1200" dirty="0">
                        <a:solidFill>
                          <a:srgbClr val="8D6347"/>
                        </a:solidFill>
                        <a:latin typeface="+mn-lt"/>
                        <a:ea typeface="+mn-ea"/>
                        <a:cs typeface="+mn-cs"/>
                      </a:endParaRPr>
                    </a:p>
                  </a:txBody>
                  <a:tcPr>
                    <a:solidFill>
                      <a:srgbClr val="FFF6E7"/>
                    </a:solidFill>
                  </a:tcPr>
                </a:tc>
                <a:tc>
                  <a:txBody>
                    <a:bodyPr/>
                    <a:lstStyle/>
                    <a:p>
                      <a:pPr marL="0" algn="ctr" defTabSz="914400" rtl="0" eaLnBrk="1" latinLnBrk="0" hangingPunct="1"/>
                      <a:endParaRPr lang="ru-RU" sz="1200" b="0" i="0" kern="1200" dirty="0">
                        <a:solidFill>
                          <a:srgbClr val="8D6347"/>
                        </a:solidFill>
                        <a:latin typeface="+mn-lt"/>
                        <a:ea typeface="+mn-ea"/>
                        <a:cs typeface="+mn-cs"/>
                      </a:endParaRPr>
                    </a:p>
                  </a:txBody>
                  <a:tcPr>
                    <a:noFill/>
                  </a:tcPr>
                </a:tc>
                <a:extLst>
                  <a:ext uri="{0D108BD9-81ED-4DB2-BD59-A6C34878D82A}">
                    <a16:rowId xmlns="" xmlns:a16="http://schemas.microsoft.com/office/drawing/2014/main" val="2520716248"/>
                  </a:ext>
                </a:extLst>
              </a:tr>
              <a:tr h="292910">
                <a:tc>
                  <a:txBody>
                    <a:bodyPr/>
                    <a:lstStyle/>
                    <a:p>
                      <a:pPr marL="0" algn="l" defTabSz="914400" rtl="0" eaLnBrk="1" latinLnBrk="0" hangingPunct="1"/>
                      <a:r>
                        <a:rPr lang="en-US" sz="1400" b="1" i="0" kern="1200" dirty="0">
                          <a:solidFill>
                            <a:schemeClr val="lt1"/>
                          </a:solidFill>
                          <a:latin typeface="+mj-lt"/>
                          <a:ea typeface="+mn-ea"/>
                          <a:cs typeface="+mn-cs"/>
                        </a:rPr>
                        <a:t>Gross Profit</a:t>
                      </a:r>
                      <a:endParaRPr lang="ru-RU" sz="1400" b="1" i="0" kern="1200" dirty="0">
                        <a:solidFill>
                          <a:schemeClr val="lt1"/>
                        </a:solidFill>
                        <a:latin typeface="+mj-lt"/>
                        <a:ea typeface="+mn-ea"/>
                        <a:cs typeface="+mn-cs"/>
                      </a:endParaRPr>
                    </a:p>
                  </a:txBody>
                  <a:tcPr>
                    <a:solidFill>
                      <a:srgbClr val="0070C0"/>
                    </a:solidFill>
                  </a:tcPr>
                </a:tc>
                <a:tc>
                  <a:txBody>
                    <a:bodyPr/>
                    <a:lstStyle/>
                    <a:p>
                      <a:pPr marL="0" algn="r" defTabSz="914400" rtl="0" eaLnBrk="1" latinLnBrk="0" hangingPunct="1"/>
                      <a:r>
                        <a:rPr lang="en-US" sz="1200" b="0" i="0" kern="1200" dirty="0">
                          <a:solidFill>
                            <a:srgbClr val="8D6347"/>
                          </a:solidFill>
                          <a:latin typeface="+mn-lt"/>
                          <a:ea typeface="+mn-ea"/>
                          <a:cs typeface="+mn-cs"/>
                        </a:rPr>
                        <a:t>5,625,000</a:t>
                      </a:r>
                      <a:endParaRPr lang="ru-RU" sz="1200" b="0" i="0" kern="1200" dirty="0">
                        <a:solidFill>
                          <a:srgbClr val="8D6347"/>
                        </a:solidFill>
                        <a:latin typeface="+mn-lt"/>
                        <a:ea typeface="+mn-ea"/>
                        <a:cs typeface="+mn-cs"/>
                      </a:endParaRPr>
                    </a:p>
                  </a:txBody>
                  <a:tcPr>
                    <a:noFill/>
                  </a:tcPr>
                </a:tc>
                <a:tc>
                  <a:txBody>
                    <a:bodyPr/>
                    <a:lstStyle/>
                    <a:p>
                      <a:pPr marL="0" algn="r" defTabSz="914400" rtl="0" eaLnBrk="1" latinLnBrk="0" hangingPunct="1"/>
                      <a:r>
                        <a:rPr lang="en-US" sz="1200" b="0" i="0" kern="1200" dirty="0">
                          <a:solidFill>
                            <a:srgbClr val="8D6347"/>
                          </a:solidFill>
                          <a:latin typeface="+mn-lt"/>
                          <a:ea typeface="+mn-ea"/>
                          <a:cs typeface="+mn-cs"/>
                        </a:rPr>
                        <a:t>48,000,000</a:t>
                      </a:r>
                      <a:endParaRPr lang="ru-RU" sz="1200" b="0" i="0" kern="1200" dirty="0">
                        <a:solidFill>
                          <a:srgbClr val="8D6347"/>
                        </a:solidFill>
                        <a:latin typeface="+mn-lt"/>
                        <a:ea typeface="+mn-ea"/>
                        <a:cs typeface="+mn-cs"/>
                      </a:endParaRPr>
                    </a:p>
                  </a:txBody>
                  <a:tcPr>
                    <a:noFill/>
                  </a:tcPr>
                </a:tc>
                <a:tc>
                  <a:txBody>
                    <a:bodyPr/>
                    <a:lstStyle/>
                    <a:p>
                      <a:pPr marL="0" algn="r" defTabSz="914400" rtl="0" eaLnBrk="1" latinLnBrk="0" hangingPunct="1"/>
                      <a:r>
                        <a:rPr lang="en-US" sz="1200" b="0" i="0" kern="1200" dirty="0">
                          <a:solidFill>
                            <a:srgbClr val="8D6347"/>
                          </a:solidFill>
                          <a:latin typeface="+mn-lt"/>
                          <a:ea typeface="+mn-ea"/>
                          <a:cs typeface="+mn-cs"/>
                        </a:rPr>
                        <a:t>216,000,000</a:t>
                      </a:r>
                      <a:endParaRPr lang="ru-RU" sz="1200" b="0" i="0" kern="1200" dirty="0">
                        <a:solidFill>
                          <a:srgbClr val="8D6347"/>
                        </a:solidFill>
                        <a:latin typeface="+mn-lt"/>
                        <a:ea typeface="+mn-ea"/>
                        <a:cs typeface="+mn-cs"/>
                      </a:endParaRPr>
                    </a:p>
                  </a:txBody>
                  <a:tcPr>
                    <a:noFill/>
                  </a:tcPr>
                </a:tc>
                <a:tc>
                  <a:txBody>
                    <a:bodyPr/>
                    <a:lstStyle/>
                    <a:p>
                      <a:pPr marL="0" algn="ctr" defTabSz="914400" rtl="0" eaLnBrk="1" latinLnBrk="0" hangingPunct="1"/>
                      <a:endParaRPr lang="ru-RU" sz="1200" b="0" i="0" kern="1200" dirty="0">
                        <a:solidFill>
                          <a:srgbClr val="8D6347"/>
                        </a:solidFill>
                        <a:latin typeface="+mn-lt"/>
                        <a:ea typeface="+mn-ea"/>
                        <a:cs typeface="+mn-cs"/>
                      </a:endParaRPr>
                    </a:p>
                  </a:txBody>
                  <a:tcPr>
                    <a:noFill/>
                  </a:tcPr>
                </a:tc>
                <a:extLst>
                  <a:ext uri="{0D108BD9-81ED-4DB2-BD59-A6C34878D82A}">
                    <a16:rowId xmlns="" xmlns:a16="http://schemas.microsoft.com/office/drawing/2014/main" val="2781055899"/>
                  </a:ext>
                </a:extLst>
              </a:tr>
              <a:tr h="292910">
                <a:tc>
                  <a:txBody>
                    <a:bodyPr/>
                    <a:lstStyle/>
                    <a:p>
                      <a:pPr marL="0" algn="l" defTabSz="914400" rtl="0" eaLnBrk="1" latinLnBrk="0" hangingPunct="1"/>
                      <a:r>
                        <a:rPr lang="en-US" sz="1400" b="1" i="0" kern="1200" dirty="0">
                          <a:solidFill>
                            <a:schemeClr val="lt1"/>
                          </a:solidFill>
                          <a:latin typeface="+mj-lt"/>
                          <a:ea typeface="+mn-ea"/>
                          <a:cs typeface="+mn-cs"/>
                        </a:rPr>
                        <a:t>OPEX</a:t>
                      </a:r>
                      <a:endParaRPr lang="ru-RU" sz="1400" b="1" i="0" kern="1200" dirty="0">
                        <a:solidFill>
                          <a:schemeClr val="lt1"/>
                        </a:solidFill>
                        <a:latin typeface="+mj-lt"/>
                        <a:ea typeface="+mn-ea"/>
                        <a:cs typeface="+mn-cs"/>
                      </a:endParaRPr>
                    </a:p>
                  </a:txBody>
                  <a:tcPr>
                    <a:solidFill>
                      <a:srgbClr val="0070C0"/>
                    </a:solidFill>
                  </a:tcPr>
                </a:tc>
                <a:tc>
                  <a:txBody>
                    <a:bodyPr/>
                    <a:lstStyle/>
                    <a:p>
                      <a:pPr marL="0" algn="r" defTabSz="914400" rtl="0" eaLnBrk="1" latinLnBrk="0" hangingPunct="1"/>
                      <a:endParaRPr lang="ru-RU" sz="1200" b="0" i="0" kern="1200" dirty="0">
                        <a:solidFill>
                          <a:srgbClr val="8D6347"/>
                        </a:solidFill>
                        <a:latin typeface="+mn-lt"/>
                        <a:ea typeface="+mn-ea"/>
                        <a:cs typeface="+mn-cs"/>
                      </a:endParaRPr>
                    </a:p>
                  </a:txBody>
                  <a:tcPr>
                    <a:solidFill>
                      <a:srgbClr val="FFF6E7"/>
                    </a:solidFill>
                  </a:tcPr>
                </a:tc>
                <a:tc>
                  <a:txBody>
                    <a:bodyPr/>
                    <a:lstStyle/>
                    <a:p>
                      <a:pPr marL="0" algn="r" defTabSz="914400" rtl="0" eaLnBrk="1" latinLnBrk="0" hangingPunct="1"/>
                      <a:endParaRPr lang="ru-RU" sz="1200" b="0" i="0" kern="1200" dirty="0">
                        <a:solidFill>
                          <a:srgbClr val="8D6347"/>
                        </a:solidFill>
                        <a:latin typeface="+mn-lt"/>
                        <a:ea typeface="+mn-ea"/>
                        <a:cs typeface="+mn-cs"/>
                      </a:endParaRPr>
                    </a:p>
                  </a:txBody>
                  <a:tcPr>
                    <a:solidFill>
                      <a:srgbClr val="FFF6E7"/>
                    </a:solidFill>
                  </a:tcPr>
                </a:tc>
                <a:tc>
                  <a:txBody>
                    <a:bodyPr/>
                    <a:lstStyle/>
                    <a:p>
                      <a:pPr marL="0" algn="r" defTabSz="914400" rtl="0" eaLnBrk="1" latinLnBrk="0" hangingPunct="1"/>
                      <a:endParaRPr lang="ru-RU" sz="1200" b="0" i="0" kern="1200" dirty="0">
                        <a:solidFill>
                          <a:srgbClr val="8D6347"/>
                        </a:solidFill>
                        <a:latin typeface="+mn-lt"/>
                        <a:ea typeface="+mn-ea"/>
                        <a:cs typeface="+mn-cs"/>
                      </a:endParaRPr>
                    </a:p>
                  </a:txBody>
                  <a:tcPr>
                    <a:solidFill>
                      <a:srgbClr val="FFF6E7"/>
                    </a:solidFill>
                  </a:tcPr>
                </a:tc>
                <a:tc>
                  <a:txBody>
                    <a:bodyPr/>
                    <a:lstStyle/>
                    <a:p>
                      <a:pPr marL="0" algn="ctr" defTabSz="914400" rtl="0" eaLnBrk="1" latinLnBrk="0" hangingPunct="1"/>
                      <a:endParaRPr lang="ru-RU" sz="1200" b="0" i="0" kern="1200" dirty="0">
                        <a:solidFill>
                          <a:srgbClr val="8D6347"/>
                        </a:solidFill>
                        <a:latin typeface="+mn-lt"/>
                        <a:ea typeface="+mn-ea"/>
                        <a:cs typeface="+mn-cs"/>
                      </a:endParaRPr>
                    </a:p>
                  </a:txBody>
                  <a:tcPr>
                    <a:noFill/>
                  </a:tcPr>
                </a:tc>
                <a:extLst>
                  <a:ext uri="{0D108BD9-81ED-4DB2-BD59-A6C34878D82A}">
                    <a16:rowId xmlns="" xmlns:a16="http://schemas.microsoft.com/office/drawing/2014/main" val="2240683586"/>
                  </a:ext>
                </a:extLst>
              </a:tr>
              <a:tr h="292910">
                <a:tc>
                  <a:txBody>
                    <a:bodyPr/>
                    <a:lstStyle/>
                    <a:p>
                      <a:pPr marL="0" algn="l" defTabSz="914400" rtl="0" eaLnBrk="1" latinLnBrk="0" hangingPunct="1"/>
                      <a:r>
                        <a:rPr lang="en-US" sz="1400" b="1" i="0" kern="1200" dirty="0">
                          <a:solidFill>
                            <a:schemeClr val="lt1"/>
                          </a:solidFill>
                          <a:latin typeface="+mj-lt"/>
                          <a:ea typeface="+mn-ea"/>
                          <a:cs typeface="+mn-cs"/>
                        </a:rPr>
                        <a:t>- Sales &amp; Marketing</a:t>
                      </a:r>
                      <a:endParaRPr lang="ru-RU" sz="1400" b="1" i="0" kern="1200" dirty="0">
                        <a:solidFill>
                          <a:schemeClr val="lt1"/>
                        </a:solidFill>
                        <a:latin typeface="+mj-lt"/>
                        <a:ea typeface="+mn-ea"/>
                        <a:cs typeface="+mn-cs"/>
                      </a:endParaRPr>
                    </a:p>
                  </a:txBody>
                  <a:tcPr>
                    <a:solidFill>
                      <a:srgbClr val="0070C0"/>
                    </a:solidFill>
                  </a:tcPr>
                </a:tc>
                <a:tc>
                  <a:txBody>
                    <a:bodyPr/>
                    <a:lstStyle/>
                    <a:p>
                      <a:pPr marL="0" algn="r" defTabSz="914400" rtl="0" eaLnBrk="1" latinLnBrk="0" hangingPunct="1"/>
                      <a:r>
                        <a:rPr lang="en-US" sz="1200" b="0" i="0" kern="1200" dirty="0">
                          <a:solidFill>
                            <a:srgbClr val="8D6347"/>
                          </a:solidFill>
                          <a:latin typeface="+mn-lt"/>
                          <a:ea typeface="+mn-ea"/>
                          <a:cs typeface="+mn-cs"/>
                        </a:rPr>
                        <a:t>5,062,500</a:t>
                      </a:r>
                      <a:endParaRPr lang="ru-RU" sz="1200" b="0" i="0" kern="1200" dirty="0">
                        <a:solidFill>
                          <a:srgbClr val="8D6347"/>
                        </a:solidFill>
                        <a:latin typeface="+mn-lt"/>
                        <a:ea typeface="+mn-ea"/>
                        <a:cs typeface="+mn-cs"/>
                      </a:endParaRPr>
                    </a:p>
                  </a:txBody>
                  <a:tcPr>
                    <a:noFill/>
                  </a:tcPr>
                </a:tc>
                <a:tc>
                  <a:txBody>
                    <a:bodyPr/>
                    <a:lstStyle/>
                    <a:p>
                      <a:pPr marL="0" algn="r" defTabSz="914400" rtl="0" eaLnBrk="1" latinLnBrk="0" hangingPunct="1"/>
                      <a:r>
                        <a:rPr lang="en-US" sz="1200" b="0" i="0" kern="1200" dirty="0">
                          <a:solidFill>
                            <a:srgbClr val="8D6347"/>
                          </a:solidFill>
                          <a:latin typeface="+mn-lt"/>
                          <a:ea typeface="+mn-ea"/>
                          <a:cs typeface="+mn-cs"/>
                        </a:rPr>
                        <a:t>38,400,000</a:t>
                      </a:r>
                      <a:endParaRPr lang="ru-RU" sz="1200" b="0" i="0" kern="1200" dirty="0">
                        <a:solidFill>
                          <a:srgbClr val="8D6347"/>
                        </a:solidFill>
                        <a:latin typeface="+mn-lt"/>
                        <a:ea typeface="+mn-ea"/>
                        <a:cs typeface="+mn-cs"/>
                      </a:endParaRPr>
                    </a:p>
                  </a:txBody>
                  <a:tcPr>
                    <a:noFill/>
                  </a:tcPr>
                </a:tc>
                <a:tc>
                  <a:txBody>
                    <a:bodyPr/>
                    <a:lstStyle/>
                    <a:p>
                      <a:pPr marL="0" algn="r" defTabSz="914400" rtl="0" eaLnBrk="1" latinLnBrk="0" hangingPunct="1"/>
                      <a:r>
                        <a:rPr lang="en-US" sz="1200" b="0" i="0" kern="1200" dirty="0">
                          <a:solidFill>
                            <a:srgbClr val="8D6347"/>
                          </a:solidFill>
                          <a:latin typeface="+mn-lt"/>
                          <a:ea typeface="+mn-ea"/>
                          <a:cs typeface="+mn-cs"/>
                        </a:rPr>
                        <a:t>151,200,000</a:t>
                      </a:r>
                      <a:endParaRPr lang="ru-RU" sz="1200" b="0" i="0" kern="1200" dirty="0">
                        <a:solidFill>
                          <a:srgbClr val="8D6347"/>
                        </a:solidFill>
                        <a:latin typeface="+mn-lt"/>
                        <a:ea typeface="+mn-ea"/>
                        <a:cs typeface="+mn-cs"/>
                      </a:endParaRPr>
                    </a:p>
                  </a:txBody>
                  <a:tcPr>
                    <a:noFill/>
                  </a:tcPr>
                </a:tc>
                <a:tc>
                  <a:txBody>
                    <a:bodyPr/>
                    <a:lstStyle/>
                    <a:p>
                      <a:pPr marL="0" algn="ctr" defTabSz="914400" rtl="0" eaLnBrk="1" latinLnBrk="0" hangingPunct="1"/>
                      <a:r>
                        <a:rPr lang="en-US" sz="1200" b="0" i="0" kern="1200" dirty="0">
                          <a:solidFill>
                            <a:srgbClr val="8D6347"/>
                          </a:solidFill>
                          <a:latin typeface="+mn-lt"/>
                          <a:ea typeface="+mn-ea"/>
                          <a:cs typeface="+mn-cs"/>
                        </a:rPr>
                        <a:t>70%</a:t>
                      </a:r>
                      <a:endParaRPr lang="ru-RU" sz="1200" b="0" i="0" kern="1200" dirty="0">
                        <a:solidFill>
                          <a:srgbClr val="8D6347"/>
                        </a:solidFill>
                        <a:latin typeface="+mn-lt"/>
                        <a:ea typeface="+mn-ea"/>
                        <a:cs typeface="+mn-cs"/>
                      </a:endParaRPr>
                    </a:p>
                  </a:txBody>
                  <a:tcPr>
                    <a:noFill/>
                  </a:tcPr>
                </a:tc>
                <a:extLst>
                  <a:ext uri="{0D108BD9-81ED-4DB2-BD59-A6C34878D82A}">
                    <a16:rowId xmlns="" xmlns:a16="http://schemas.microsoft.com/office/drawing/2014/main" val="2739779741"/>
                  </a:ext>
                </a:extLst>
              </a:tr>
              <a:tr h="292910">
                <a:tc>
                  <a:txBody>
                    <a:bodyPr/>
                    <a:lstStyle/>
                    <a:p>
                      <a:pPr marL="0" algn="l" defTabSz="914400" rtl="0" eaLnBrk="1" latinLnBrk="0" hangingPunct="1"/>
                      <a:r>
                        <a:rPr lang="en-US" sz="1400" b="1" i="0" kern="1200" dirty="0">
                          <a:solidFill>
                            <a:schemeClr val="lt1"/>
                          </a:solidFill>
                          <a:latin typeface="+mj-lt"/>
                          <a:ea typeface="+mn-ea"/>
                          <a:cs typeface="+mn-cs"/>
                        </a:rPr>
                        <a:t>- Customer Service</a:t>
                      </a:r>
                      <a:endParaRPr lang="ru-RU" sz="1400" b="1" i="0" kern="1200" dirty="0">
                        <a:solidFill>
                          <a:schemeClr val="lt1"/>
                        </a:solidFill>
                        <a:latin typeface="+mj-lt"/>
                        <a:ea typeface="+mn-ea"/>
                        <a:cs typeface="+mn-cs"/>
                      </a:endParaRPr>
                    </a:p>
                  </a:txBody>
                  <a:tcPr>
                    <a:solidFill>
                      <a:srgbClr val="0070C0"/>
                    </a:solidFill>
                  </a:tcPr>
                </a:tc>
                <a:tc>
                  <a:txBody>
                    <a:bodyPr/>
                    <a:lstStyle/>
                    <a:p>
                      <a:pPr marL="0" algn="r" defTabSz="914400" rtl="0" eaLnBrk="1" latinLnBrk="0" hangingPunct="1"/>
                      <a:r>
                        <a:rPr lang="en-US" sz="1200" b="0" i="0" kern="1200" dirty="0">
                          <a:solidFill>
                            <a:srgbClr val="8D6347"/>
                          </a:solidFill>
                          <a:latin typeface="+mn-lt"/>
                          <a:ea typeface="+mn-ea"/>
                          <a:cs typeface="+mn-cs"/>
                        </a:rPr>
                        <a:t>1,687,500</a:t>
                      </a:r>
                      <a:endParaRPr lang="ru-RU" sz="1200" b="0" i="0" kern="1200" dirty="0">
                        <a:solidFill>
                          <a:srgbClr val="8D6347"/>
                        </a:solidFill>
                        <a:latin typeface="+mn-lt"/>
                        <a:ea typeface="+mn-ea"/>
                        <a:cs typeface="+mn-cs"/>
                      </a:endParaRPr>
                    </a:p>
                  </a:txBody>
                  <a:tcPr>
                    <a:solidFill>
                      <a:srgbClr val="FFF6E7"/>
                    </a:solidFill>
                  </a:tcPr>
                </a:tc>
                <a:tc>
                  <a:txBody>
                    <a:bodyPr/>
                    <a:lstStyle/>
                    <a:p>
                      <a:pPr marL="0" algn="r" defTabSz="914400" rtl="0" eaLnBrk="1" latinLnBrk="0" hangingPunct="1"/>
                      <a:r>
                        <a:rPr lang="en-US" sz="1200" b="0" i="0" kern="1200" dirty="0">
                          <a:solidFill>
                            <a:srgbClr val="8D6347"/>
                          </a:solidFill>
                          <a:latin typeface="+mn-lt"/>
                          <a:ea typeface="+mn-ea"/>
                          <a:cs typeface="+mn-cs"/>
                        </a:rPr>
                        <a:t>9,600,000</a:t>
                      </a:r>
                      <a:endParaRPr lang="ru-RU" sz="1200" b="0" i="0" kern="1200" dirty="0">
                        <a:solidFill>
                          <a:srgbClr val="8D6347"/>
                        </a:solidFill>
                        <a:latin typeface="+mn-lt"/>
                        <a:ea typeface="+mn-ea"/>
                        <a:cs typeface="+mn-cs"/>
                      </a:endParaRPr>
                    </a:p>
                  </a:txBody>
                  <a:tcPr>
                    <a:solidFill>
                      <a:srgbClr val="FFF6E7"/>
                    </a:solidFill>
                  </a:tcPr>
                </a:tc>
                <a:tc>
                  <a:txBody>
                    <a:bodyPr/>
                    <a:lstStyle/>
                    <a:p>
                      <a:pPr marL="0" algn="r" defTabSz="914400" rtl="0" eaLnBrk="1" latinLnBrk="0" hangingPunct="1"/>
                      <a:r>
                        <a:rPr lang="en-US" sz="1200" b="0" i="0" kern="1200" dirty="0">
                          <a:solidFill>
                            <a:srgbClr val="8D6347"/>
                          </a:solidFill>
                          <a:latin typeface="+mn-lt"/>
                          <a:ea typeface="+mn-ea"/>
                          <a:cs typeface="+mn-cs"/>
                        </a:rPr>
                        <a:t>21,600,000</a:t>
                      </a:r>
                      <a:endParaRPr lang="ru-RU" sz="1200" b="0" i="0" kern="1200" dirty="0">
                        <a:solidFill>
                          <a:srgbClr val="8D6347"/>
                        </a:solidFill>
                        <a:latin typeface="+mn-lt"/>
                        <a:ea typeface="+mn-ea"/>
                        <a:cs typeface="+mn-cs"/>
                      </a:endParaRPr>
                    </a:p>
                  </a:txBody>
                  <a:tcPr>
                    <a:solidFill>
                      <a:srgbClr val="FFF6E7"/>
                    </a:solidFill>
                  </a:tcPr>
                </a:tc>
                <a:tc>
                  <a:txBody>
                    <a:bodyPr/>
                    <a:lstStyle/>
                    <a:p>
                      <a:pPr marL="0" algn="ctr" defTabSz="914400" rtl="0" eaLnBrk="1" latinLnBrk="0" hangingPunct="1"/>
                      <a:r>
                        <a:rPr lang="en-US" sz="1200" b="0" i="0" kern="1200" dirty="0">
                          <a:solidFill>
                            <a:srgbClr val="8D6347"/>
                          </a:solidFill>
                          <a:latin typeface="+mn-lt"/>
                          <a:ea typeface="+mn-ea"/>
                          <a:cs typeface="+mn-cs"/>
                        </a:rPr>
                        <a:t>10%</a:t>
                      </a:r>
                      <a:endParaRPr lang="ru-RU" sz="1200" b="0" i="0" kern="1200" dirty="0">
                        <a:solidFill>
                          <a:srgbClr val="8D6347"/>
                        </a:solidFill>
                        <a:latin typeface="+mn-lt"/>
                        <a:ea typeface="+mn-ea"/>
                        <a:cs typeface="+mn-cs"/>
                      </a:endParaRPr>
                    </a:p>
                  </a:txBody>
                  <a:tcPr>
                    <a:noFill/>
                  </a:tcPr>
                </a:tc>
                <a:extLst>
                  <a:ext uri="{0D108BD9-81ED-4DB2-BD59-A6C34878D82A}">
                    <a16:rowId xmlns="" xmlns:a16="http://schemas.microsoft.com/office/drawing/2014/main" val="3789820273"/>
                  </a:ext>
                </a:extLst>
              </a:tr>
              <a:tr h="292910">
                <a:tc>
                  <a:txBody>
                    <a:bodyPr/>
                    <a:lstStyle/>
                    <a:p>
                      <a:pPr marL="0" algn="l" defTabSz="914400" rtl="0" eaLnBrk="1" latinLnBrk="0" hangingPunct="1"/>
                      <a:r>
                        <a:rPr lang="en-US" sz="1400" b="1" i="0" kern="1200" dirty="0">
                          <a:solidFill>
                            <a:schemeClr val="lt1"/>
                          </a:solidFill>
                          <a:latin typeface="+mj-lt"/>
                          <a:ea typeface="+mn-ea"/>
                          <a:cs typeface="+mn-cs"/>
                        </a:rPr>
                        <a:t>- Product Development</a:t>
                      </a:r>
                      <a:endParaRPr lang="ru-RU" sz="1400" b="1" i="0" kern="1200" dirty="0">
                        <a:solidFill>
                          <a:schemeClr val="lt1"/>
                        </a:solidFill>
                        <a:latin typeface="+mj-lt"/>
                        <a:ea typeface="+mn-ea"/>
                        <a:cs typeface="+mn-cs"/>
                      </a:endParaRPr>
                    </a:p>
                  </a:txBody>
                  <a:tcPr>
                    <a:solidFill>
                      <a:srgbClr val="0070C0"/>
                    </a:solidFill>
                  </a:tcPr>
                </a:tc>
                <a:tc>
                  <a:txBody>
                    <a:bodyPr/>
                    <a:lstStyle/>
                    <a:p>
                      <a:pPr marL="0" algn="r" defTabSz="914400" rtl="0" eaLnBrk="1" latinLnBrk="0" hangingPunct="1"/>
                      <a:r>
                        <a:rPr lang="en-US" sz="1200" b="0" i="0" kern="1200" dirty="0">
                          <a:solidFill>
                            <a:srgbClr val="8D6347"/>
                          </a:solidFill>
                          <a:latin typeface="+mn-lt"/>
                          <a:ea typeface="+mn-ea"/>
                          <a:cs typeface="+mn-cs"/>
                        </a:rPr>
                        <a:t>562,500</a:t>
                      </a:r>
                      <a:endParaRPr lang="ru-RU" sz="1200" b="0" i="0" kern="1200" dirty="0">
                        <a:solidFill>
                          <a:srgbClr val="8D6347"/>
                        </a:solidFill>
                        <a:latin typeface="+mn-lt"/>
                        <a:ea typeface="+mn-ea"/>
                        <a:cs typeface="+mn-cs"/>
                      </a:endParaRPr>
                    </a:p>
                  </a:txBody>
                  <a:tcPr>
                    <a:noFill/>
                  </a:tcPr>
                </a:tc>
                <a:tc>
                  <a:txBody>
                    <a:bodyPr/>
                    <a:lstStyle/>
                    <a:p>
                      <a:pPr marL="0" algn="r" defTabSz="914400" rtl="0" eaLnBrk="1" latinLnBrk="0" hangingPunct="1"/>
                      <a:r>
                        <a:rPr lang="en-US" sz="1200" b="0" i="0" kern="1200" dirty="0">
                          <a:solidFill>
                            <a:srgbClr val="8D6347"/>
                          </a:solidFill>
                          <a:latin typeface="+mn-lt"/>
                          <a:ea typeface="+mn-ea"/>
                          <a:cs typeface="+mn-cs"/>
                        </a:rPr>
                        <a:t>2,400,000</a:t>
                      </a:r>
                      <a:endParaRPr lang="ru-RU" sz="1200" b="0" i="0" kern="1200" dirty="0">
                        <a:solidFill>
                          <a:srgbClr val="8D6347"/>
                        </a:solidFill>
                        <a:latin typeface="+mn-lt"/>
                        <a:ea typeface="+mn-ea"/>
                        <a:cs typeface="+mn-cs"/>
                      </a:endParaRPr>
                    </a:p>
                  </a:txBody>
                  <a:tcPr>
                    <a:noFill/>
                  </a:tcPr>
                </a:tc>
                <a:tc>
                  <a:txBody>
                    <a:bodyPr/>
                    <a:lstStyle/>
                    <a:p>
                      <a:pPr marL="0" algn="r" defTabSz="914400" rtl="0" eaLnBrk="1" latinLnBrk="0" hangingPunct="1"/>
                      <a:r>
                        <a:rPr lang="en-US" sz="1200" b="0" i="0" kern="1200" dirty="0">
                          <a:solidFill>
                            <a:srgbClr val="8D6347"/>
                          </a:solidFill>
                          <a:latin typeface="+mn-lt"/>
                          <a:ea typeface="+mn-ea"/>
                          <a:cs typeface="+mn-cs"/>
                        </a:rPr>
                        <a:t>10,800,000</a:t>
                      </a:r>
                      <a:endParaRPr lang="ru-RU" sz="1200" b="0" i="0" kern="1200" dirty="0">
                        <a:solidFill>
                          <a:srgbClr val="8D6347"/>
                        </a:solidFill>
                        <a:latin typeface="+mn-lt"/>
                        <a:ea typeface="+mn-ea"/>
                        <a:cs typeface="+mn-cs"/>
                      </a:endParaRPr>
                    </a:p>
                  </a:txBody>
                  <a:tcPr>
                    <a:noFill/>
                  </a:tcPr>
                </a:tc>
                <a:tc>
                  <a:txBody>
                    <a:bodyPr/>
                    <a:lstStyle/>
                    <a:p>
                      <a:pPr marL="0" algn="ctr" defTabSz="914400" rtl="0" eaLnBrk="1" latinLnBrk="0" hangingPunct="1"/>
                      <a:r>
                        <a:rPr lang="en-US" sz="1200" b="0" i="0" kern="1200" dirty="0">
                          <a:solidFill>
                            <a:srgbClr val="8D6347"/>
                          </a:solidFill>
                          <a:latin typeface="+mn-lt"/>
                          <a:ea typeface="+mn-ea"/>
                          <a:cs typeface="+mn-cs"/>
                        </a:rPr>
                        <a:t>5%</a:t>
                      </a:r>
                      <a:endParaRPr lang="ru-RU" sz="1200" b="0" i="0" kern="1200" dirty="0">
                        <a:solidFill>
                          <a:srgbClr val="8D6347"/>
                        </a:solidFill>
                        <a:latin typeface="+mn-lt"/>
                        <a:ea typeface="+mn-ea"/>
                        <a:cs typeface="+mn-cs"/>
                      </a:endParaRPr>
                    </a:p>
                  </a:txBody>
                  <a:tcPr>
                    <a:noFill/>
                  </a:tcPr>
                </a:tc>
                <a:extLst>
                  <a:ext uri="{0D108BD9-81ED-4DB2-BD59-A6C34878D82A}">
                    <a16:rowId xmlns="" xmlns:a16="http://schemas.microsoft.com/office/drawing/2014/main" val="1062086642"/>
                  </a:ext>
                </a:extLst>
              </a:tr>
              <a:tr h="292910">
                <a:tc>
                  <a:txBody>
                    <a:bodyPr/>
                    <a:lstStyle/>
                    <a:p>
                      <a:pPr marL="0" algn="l" defTabSz="914400" rtl="0" eaLnBrk="1" latinLnBrk="0" hangingPunct="1"/>
                      <a:r>
                        <a:rPr lang="en-US" sz="1400" b="1" i="0" kern="1200" dirty="0">
                          <a:solidFill>
                            <a:schemeClr val="lt1"/>
                          </a:solidFill>
                          <a:latin typeface="+mj-lt"/>
                          <a:ea typeface="+mn-ea"/>
                          <a:cs typeface="+mn-cs"/>
                        </a:rPr>
                        <a:t>- Misc.</a:t>
                      </a:r>
                      <a:endParaRPr lang="ru-RU" sz="1400" b="1" i="0" kern="1200" dirty="0">
                        <a:solidFill>
                          <a:schemeClr val="lt1"/>
                        </a:solidFill>
                        <a:latin typeface="+mj-lt"/>
                        <a:ea typeface="+mn-ea"/>
                        <a:cs typeface="+mn-cs"/>
                      </a:endParaRPr>
                    </a:p>
                  </a:txBody>
                  <a:tcPr>
                    <a:solidFill>
                      <a:srgbClr val="0070C0"/>
                    </a:solidFill>
                  </a:tcPr>
                </a:tc>
                <a:tc>
                  <a:txBody>
                    <a:bodyPr/>
                    <a:lstStyle/>
                    <a:p>
                      <a:pPr marL="0" algn="r" defTabSz="914400" rtl="0" eaLnBrk="1" latinLnBrk="0" hangingPunct="1"/>
                      <a:r>
                        <a:rPr lang="en-US" sz="1200" b="0" i="0" kern="1200" dirty="0">
                          <a:solidFill>
                            <a:srgbClr val="8D6347"/>
                          </a:solidFill>
                          <a:latin typeface="+mn-lt"/>
                          <a:ea typeface="+mn-ea"/>
                          <a:cs typeface="+mn-cs"/>
                        </a:rPr>
                        <a:t>281,250</a:t>
                      </a:r>
                      <a:endParaRPr lang="ru-RU" sz="1200" b="0" i="0" kern="1200" dirty="0">
                        <a:solidFill>
                          <a:srgbClr val="8D6347"/>
                        </a:solidFill>
                        <a:latin typeface="+mn-lt"/>
                        <a:ea typeface="+mn-ea"/>
                        <a:cs typeface="+mn-cs"/>
                      </a:endParaRPr>
                    </a:p>
                  </a:txBody>
                  <a:tcPr>
                    <a:solidFill>
                      <a:srgbClr val="FFF6E7"/>
                    </a:solidFill>
                  </a:tcPr>
                </a:tc>
                <a:tc>
                  <a:txBody>
                    <a:bodyPr/>
                    <a:lstStyle/>
                    <a:p>
                      <a:pPr marL="0" algn="r" defTabSz="914400" rtl="0" eaLnBrk="1" latinLnBrk="0" hangingPunct="1"/>
                      <a:r>
                        <a:rPr lang="en-US" sz="1200" b="0" i="0" kern="1200" dirty="0">
                          <a:solidFill>
                            <a:srgbClr val="8D6347"/>
                          </a:solidFill>
                          <a:latin typeface="+mn-lt"/>
                          <a:ea typeface="+mn-ea"/>
                          <a:cs typeface="+mn-cs"/>
                        </a:rPr>
                        <a:t>2,400,000</a:t>
                      </a:r>
                      <a:endParaRPr lang="ru-RU" sz="1200" b="0" i="0" kern="1200" dirty="0">
                        <a:solidFill>
                          <a:srgbClr val="8D6347"/>
                        </a:solidFill>
                        <a:latin typeface="+mn-lt"/>
                        <a:ea typeface="+mn-ea"/>
                        <a:cs typeface="+mn-cs"/>
                      </a:endParaRPr>
                    </a:p>
                  </a:txBody>
                  <a:tcPr>
                    <a:solidFill>
                      <a:srgbClr val="FFF6E7"/>
                    </a:solidFill>
                  </a:tcPr>
                </a:tc>
                <a:tc>
                  <a:txBody>
                    <a:bodyPr/>
                    <a:lstStyle/>
                    <a:p>
                      <a:pPr marL="0" algn="r" defTabSz="914400" rtl="0" eaLnBrk="1" latinLnBrk="0" hangingPunct="1"/>
                      <a:r>
                        <a:rPr lang="en-US" sz="1200" b="0" i="0" kern="1200" dirty="0">
                          <a:solidFill>
                            <a:srgbClr val="8D6347"/>
                          </a:solidFill>
                          <a:latin typeface="+mn-lt"/>
                          <a:ea typeface="+mn-ea"/>
                          <a:cs typeface="+mn-cs"/>
                        </a:rPr>
                        <a:t>4,320,000</a:t>
                      </a:r>
                      <a:endParaRPr lang="ru-RU" sz="1200" b="0" i="0" kern="1200" dirty="0">
                        <a:solidFill>
                          <a:srgbClr val="8D6347"/>
                        </a:solidFill>
                        <a:latin typeface="+mn-lt"/>
                        <a:ea typeface="+mn-ea"/>
                        <a:cs typeface="+mn-cs"/>
                      </a:endParaRPr>
                    </a:p>
                  </a:txBody>
                  <a:tcPr>
                    <a:solidFill>
                      <a:srgbClr val="FFF6E7"/>
                    </a:solidFill>
                  </a:tcPr>
                </a:tc>
                <a:tc>
                  <a:txBody>
                    <a:bodyPr/>
                    <a:lstStyle/>
                    <a:p>
                      <a:pPr marL="0" algn="ctr" defTabSz="914400" rtl="0" eaLnBrk="1" latinLnBrk="0" hangingPunct="1"/>
                      <a:r>
                        <a:rPr lang="en-US" sz="1200" b="0" i="0" kern="1200" dirty="0">
                          <a:solidFill>
                            <a:srgbClr val="8D6347"/>
                          </a:solidFill>
                          <a:latin typeface="+mn-lt"/>
                          <a:ea typeface="+mn-ea"/>
                          <a:cs typeface="+mn-cs"/>
                        </a:rPr>
                        <a:t>2%</a:t>
                      </a:r>
                      <a:endParaRPr lang="ru-RU" sz="1200" b="0" i="0" kern="1200" dirty="0">
                        <a:solidFill>
                          <a:srgbClr val="8D6347"/>
                        </a:solidFill>
                        <a:latin typeface="+mn-lt"/>
                        <a:ea typeface="+mn-ea"/>
                        <a:cs typeface="+mn-cs"/>
                      </a:endParaRPr>
                    </a:p>
                  </a:txBody>
                  <a:tcPr>
                    <a:noFill/>
                  </a:tcPr>
                </a:tc>
                <a:extLst>
                  <a:ext uri="{0D108BD9-81ED-4DB2-BD59-A6C34878D82A}">
                    <a16:rowId xmlns="" xmlns:a16="http://schemas.microsoft.com/office/drawing/2014/main" val="1952012089"/>
                  </a:ext>
                </a:extLst>
              </a:tr>
              <a:tr h="292910">
                <a:tc>
                  <a:txBody>
                    <a:bodyPr/>
                    <a:lstStyle/>
                    <a:p>
                      <a:pPr marL="0" algn="l" defTabSz="914400" rtl="0" eaLnBrk="1" latinLnBrk="0" hangingPunct="1"/>
                      <a:r>
                        <a:rPr lang="en-US" sz="1400" b="1" i="0" kern="1200" dirty="0">
                          <a:solidFill>
                            <a:schemeClr val="lt1"/>
                          </a:solidFill>
                          <a:latin typeface="+mj-lt"/>
                          <a:ea typeface="+mn-ea"/>
                          <a:cs typeface="+mn-cs"/>
                        </a:rPr>
                        <a:t>TOTAL OPEX</a:t>
                      </a:r>
                      <a:endParaRPr lang="ru-RU" sz="1400" b="1" i="0" kern="1200" dirty="0">
                        <a:solidFill>
                          <a:schemeClr val="lt1"/>
                        </a:solidFill>
                        <a:latin typeface="+mj-lt"/>
                        <a:ea typeface="+mn-ea"/>
                        <a:cs typeface="+mn-cs"/>
                      </a:endParaRPr>
                    </a:p>
                  </a:txBody>
                  <a:tcPr>
                    <a:solidFill>
                      <a:srgbClr val="0070C0"/>
                    </a:solidFill>
                  </a:tcPr>
                </a:tc>
                <a:tc>
                  <a:txBody>
                    <a:bodyPr/>
                    <a:lstStyle/>
                    <a:p>
                      <a:pPr marL="0" algn="r" defTabSz="914400" rtl="0" eaLnBrk="1" latinLnBrk="0" hangingPunct="1"/>
                      <a:r>
                        <a:rPr lang="en-US" sz="1200" b="0" i="0" kern="1200" dirty="0">
                          <a:solidFill>
                            <a:srgbClr val="8D6347"/>
                          </a:solidFill>
                          <a:latin typeface="+mn-lt"/>
                          <a:ea typeface="+mn-ea"/>
                          <a:cs typeface="+mn-cs"/>
                        </a:rPr>
                        <a:t>7,596,750</a:t>
                      </a:r>
                      <a:endParaRPr lang="ru-RU" sz="1200" b="0" i="0" kern="1200" dirty="0">
                        <a:solidFill>
                          <a:srgbClr val="8D6347"/>
                        </a:solidFill>
                        <a:latin typeface="+mn-lt"/>
                        <a:ea typeface="+mn-ea"/>
                        <a:cs typeface="+mn-cs"/>
                      </a:endParaRPr>
                    </a:p>
                  </a:txBody>
                  <a:tcPr>
                    <a:noFill/>
                  </a:tcPr>
                </a:tc>
                <a:tc>
                  <a:txBody>
                    <a:bodyPr/>
                    <a:lstStyle/>
                    <a:p>
                      <a:pPr marL="0" algn="r" defTabSz="914400" rtl="0" eaLnBrk="1" latinLnBrk="0" hangingPunct="1"/>
                      <a:r>
                        <a:rPr lang="en-US" sz="1200" b="0" i="0" kern="1200" dirty="0">
                          <a:solidFill>
                            <a:srgbClr val="8D6347"/>
                          </a:solidFill>
                          <a:latin typeface="+mn-lt"/>
                          <a:ea typeface="+mn-ea"/>
                          <a:cs typeface="+mn-cs"/>
                        </a:rPr>
                        <a:t>52,800,000</a:t>
                      </a:r>
                      <a:endParaRPr lang="ru-RU" sz="1200" b="0" i="0" kern="1200" dirty="0">
                        <a:solidFill>
                          <a:srgbClr val="8D6347"/>
                        </a:solidFill>
                        <a:latin typeface="+mn-lt"/>
                        <a:ea typeface="+mn-ea"/>
                        <a:cs typeface="+mn-cs"/>
                      </a:endParaRPr>
                    </a:p>
                  </a:txBody>
                  <a:tcPr>
                    <a:noFill/>
                  </a:tcPr>
                </a:tc>
                <a:tc>
                  <a:txBody>
                    <a:bodyPr/>
                    <a:lstStyle/>
                    <a:p>
                      <a:pPr marL="0" algn="r" defTabSz="914400" rtl="0" eaLnBrk="1" latinLnBrk="0" hangingPunct="1"/>
                      <a:r>
                        <a:rPr lang="en-US" sz="1200" b="0" i="0" kern="1200" dirty="0">
                          <a:solidFill>
                            <a:srgbClr val="8D6347"/>
                          </a:solidFill>
                          <a:latin typeface="+mn-lt"/>
                          <a:ea typeface="+mn-ea"/>
                          <a:cs typeface="+mn-cs"/>
                        </a:rPr>
                        <a:t>187,920,000</a:t>
                      </a:r>
                      <a:endParaRPr lang="ru-RU" sz="1200" b="0" i="0" kern="1200" dirty="0">
                        <a:solidFill>
                          <a:srgbClr val="8D6347"/>
                        </a:solidFill>
                        <a:latin typeface="+mn-lt"/>
                        <a:ea typeface="+mn-ea"/>
                        <a:cs typeface="+mn-cs"/>
                      </a:endParaRPr>
                    </a:p>
                  </a:txBody>
                  <a:tcPr>
                    <a:noFill/>
                  </a:tcPr>
                </a:tc>
                <a:tc>
                  <a:txBody>
                    <a:bodyPr/>
                    <a:lstStyle/>
                    <a:p>
                      <a:pPr marL="0" algn="ctr" defTabSz="914400" rtl="0" eaLnBrk="1" latinLnBrk="0" hangingPunct="1"/>
                      <a:endParaRPr lang="ru-RU" sz="1200" b="0" i="0" kern="1200" dirty="0">
                        <a:solidFill>
                          <a:srgbClr val="8D6347"/>
                        </a:solidFill>
                        <a:latin typeface="+mn-lt"/>
                        <a:ea typeface="+mn-ea"/>
                        <a:cs typeface="+mn-cs"/>
                      </a:endParaRPr>
                    </a:p>
                  </a:txBody>
                  <a:tcPr>
                    <a:noFill/>
                  </a:tcPr>
                </a:tc>
                <a:extLst>
                  <a:ext uri="{0D108BD9-81ED-4DB2-BD59-A6C34878D82A}">
                    <a16:rowId xmlns="" xmlns:a16="http://schemas.microsoft.com/office/drawing/2014/main" val="666585001"/>
                  </a:ext>
                </a:extLst>
              </a:tr>
              <a:tr h="292910">
                <a:tc>
                  <a:txBody>
                    <a:bodyPr/>
                    <a:lstStyle/>
                    <a:p>
                      <a:pPr marL="0" algn="l" defTabSz="914400" rtl="0" eaLnBrk="1" latinLnBrk="0" hangingPunct="1"/>
                      <a:r>
                        <a:rPr lang="en-US" sz="1400" b="1" i="0" kern="1200" dirty="0">
                          <a:solidFill>
                            <a:srgbClr val="8D6347"/>
                          </a:solidFill>
                          <a:latin typeface="+mj-lt"/>
                          <a:ea typeface="+mn-ea"/>
                          <a:cs typeface="+mn-cs"/>
                        </a:rPr>
                        <a:t>EBIT</a:t>
                      </a:r>
                      <a:endParaRPr lang="ru-RU" sz="1400" b="1" i="0" kern="1200" dirty="0">
                        <a:solidFill>
                          <a:srgbClr val="8D6347"/>
                        </a:solidFill>
                        <a:latin typeface="+mj-lt"/>
                        <a:ea typeface="+mn-ea"/>
                        <a:cs typeface="+mn-cs"/>
                      </a:endParaRPr>
                    </a:p>
                  </a:txBody>
                  <a:tcPr>
                    <a:solidFill>
                      <a:srgbClr val="FFF6E7"/>
                    </a:solidFill>
                  </a:tcPr>
                </a:tc>
                <a:tc>
                  <a:txBody>
                    <a:bodyPr/>
                    <a:lstStyle/>
                    <a:p>
                      <a:pPr marL="0" algn="r" defTabSz="914400" rtl="0" eaLnBrk="1" latinLnBrk="0" hangingPunct="1"/>
                      <a:r>
                        <a:rPr lang="en-US" sz="1200" b="1" i="0" kern="1200" dirty="0">
                          <a:solidFill>
                            <a:srgbClr val="9D0000"/>
                          </a:solidFill>
                          <a:latin typeface="+mn-lt"/>
                          <a:ea typeface="+mn-ea"/>
                          <a:cs typeface="+mn-cs"/>
                        </a:rPr>
                        <a:t>-1,968,750</a:t>
                      </a:r>
                      <a:endParaRPr lang="ru-RU" sz="1200" b="1" i="0" kern="1200" dirty="0">
                        <a:solidFill>
                          <a:srgbClr val="9D0000"/>
                        </a:solidFill>
                        <a:latin typeface="+mn-lt"/>
                        <a:ea typeface="+mn-ea"/>
                        <a:cs typeface="+mn-cs"/>
                      </a:endParaRPr>
                    </a:p>
                  </a:txBody>
                  <a:tcPr>
                    <a:solidFill>
                      <a:srgbClr val="FFF6E7"/>
                    </a:solidFill>
                  </a:tcPr>
                </a:tc>
                <a:tc>
                  <a:txBody>
                    <a:bodyPr/>
                    <a:lstStyle/>
                    <a:p>
                      <a:pPr marL="0" algn="r" defTabSz="914400" rtl="0" eaLnBrk="1" latinLnBrk="0" hangingPunct="1"/>
                      <a:r>
                        <a:rPr lang="en-US" sz="1200" b="1" i="0" kern="1200" dirty="0">
                          <a:solidFill>
                            <a:srgbClr val="9D0000"/>
                          </a:solidFill>
                          <a:latin typeface="+mn-lt"/>
                          <a:ea typeface="+mn-ea"/>
                          <a:cs typeface="+mn-cs"/>
                        </a:rPr>
                        <a:t>-4,800,000</a:t>
                      </a:r>
                      <a:endParaRPr lang="ru-RU" sz="1200" b="1" i="0" kern="1200" dirty="0">
                        <a:solidFill>
                          <a:srgbClr val="9D0000"/>
                        </a:solidFill>
                        <a:latin typeface="+mn-lt"/>
                        <a:ea typeface="+mn-ea"/>
                        <a:cs typeface="+mn-cs"/>
                      </a:endParaRPr>
                    </a:p>
                  </a:txBody>
                  <a:tcPr>
                    <a:solidFill>
                      <a:srgbClr val="FFF6E7"/>
                    </a:solidFill>
                  </a:tcPr>
                </a:tc>
                <a:tc>
                  <a:txBody>
                    <a:bodyPr/>
                    <a:lstStyle/>
                    <a:p>
                      <a:pPr marL="0" algn="r" defTabSz="914400" rtl="0" eaLnBrk="1" latinLnBrk="0" hangingPunct="1"/>
                      <a:r>
                        <a:rPr lang="en-US" sz="1200" b="1" i="0" kern="1200" dirty="0">
                          <a:solidFill>
                            <a:srgbClr val="577423"/>
                          </a:solidFill>
                          <a:latin typeface="+mn-lt"/>
                          <a:ea typeface="+mn-ea"/>
                          <a:cs typeface="+mn-cs"/>
                        </a:rPr>
                        <a:t>28,080,000</a:t>
                      </a:r>
                      <a:endParaRPr lang="ru-RU" sz="1200" b="1" i="0" kern="1200" dirty="0">
                        <a:solidFill>
                          <a:srgbClr val="577423"/>
                        </a:solidFill>
                        <a:latin typeface="+mn-lt"/>
                        <a:ea typeface="+mn-ea"/>
                        <a:cs typeface="+mn-cs"/>
                      </a:endParaRPr>
                    </a:p>
                  </a:txBody>
                  <a:tcPr>
                    <a:solidFill>
                      <a:srgbClr val="FFF6E7"/>
                    </a:solidFill>
                  </a:tcPr>
                </a:tc>
                <a:tc>
                  <a:txBody>
                    <a:bodyPr/>
                    <a:lstStyle/>
                    <a:p>
                      <a:pPr marL="0" algn="ctr" defTabSz="914400" rtl="0" eaLnBrk="1" latinLnBrk="0" hangingPunct="1"/>
                      <a:r>
                        <a:rPr lang="en-US" sz="1200" b="0" i="0" kern="1200" dirty="0">
                          <a:solidFill>
                            <a:srgbClr val="8D6347"/>
                          </a:solidFill>
                          <a:latin typeface="+mn-lt"/>
                          <a:ea typeface="+mn-ea"/>
                          <a:cs typeface="+mn-cs"/>
                        </a:rPr>
                        <a:t>13%</a:t>
                      </a:r>
                      <a:endParaRPr lang="ru-RU" sz="1200" b="0" i="0" kern="1200" dirty="0">
                        <a:solidFill>
                          <a:srgbClr val="8D6347"/>
                        </a:solidFill>
                        <a:latin typeface="+mn-lt"/>
                        <a:ea typeface="+mn-ea"/>
                        <a:cs typeface="+mn-cs"/>
                      </a:endParaRPr>
                    </a:p>
                  </a:txBody>
                  <a:tcPr>
                    <a:noFill/>
                  </a:tcPr>
                </a:tc>
                <a:extLst>
                  <a:ext uri="{0D108BD9-81ED-4DB2-BD59-A6C34878D82A}">
                    <a16:rowId xmlns="" xmlns:a16="http://schemas.microsoft.com/office/drawing/2014/main" val="1473146963"/>
                  </a:ext>
                </a:extLst>
              </a:tr>
            </a:tbl>
          </a:graphicData>
        </a:graphic>
      </p:graphicFrame>
      <p:sp>
        <p:nvSpPr>
          <p:cNvPr id="3" name="Title 2">
            <a:extLst>
              <a:ext uri="{FF2B5EF4-FFF2-40B4-BE49-F238E27FC236}">
                <a16:creationId xmlns="" xmlns:a16="http://schemas.microsoft.com/office/drawing/2014/main" id="{CDC40534-9364-4C7E-AFFC-8F5542B58084}"/>
              </a:ext>
            </a:extLst>
          </p:cNvPr>
          <p:cNvSpPr>
            <a:spLocks noGrp="1"/>
          </p:cNvSpPr>
          <p:nvPr>
            <p:ph type="title"/>
          </p:nvPr>
        </p:nvSpPr>
        <p:spPr>
          <a:xfrm>
            <a:off x="838206" y="516762"/>
            <a:ext cx="10515600" cy="704696"/>
          </a:xfrm>
        </p:spPr>
        <p:txBody>
          <a:bodyPr/>
          <a:lstStyle/>
          <a:p>
            <a:r>
              <a:rPr lang="en-US" dirty="0"/>
              <a:t>FINANCIALS</a:t>
            </a:r>
          </a:p>
        </p:txBody>
      </p:sp>
      <p:sp>
        <p:nvSpPr>
          <p:cNvPr id="4" name="Slide Number Placeholder 3">
            <a:extLst>
              <a:ext uri="{FF2B5EF4-FFF2-40B4-BE49-F238E27FC236}">
                <a16:creationId xmlns="" xmlns:a16="http://schemas.microsoft.com/office/drawing/2014/main" id="{0276BD5B-F5EC-4E4F-A135-C4D3B7D66BD7}"/>
              </a:ext>
            </a:extLst>
          </p:cNvPr>
          <p:cNvSpPr>
            <a:spLocks noGrp="1"/>
          </p:cNvSpPr>
          <p:nvPr>
            <p:ph type="sldNum" sz="quarter" idx="12"/>
          </p:nvPr>
        </p:nvSpPr>
        <p:spPr/>
        <p:txBody>
          <a:bodyPr/>
          <a:lstStyle/>
          <a:p>
            <a:r>
              <a:rPr lang="en-US" dirty="0" smtClean="0"/>
              <a:t>Slide </a:t>
            </a:r>
            <a:fld id="{F470E458-E7C2-4395-B75D-476A174CEE45}" type="slidenum">
              <a:rPr lang="en-US" smtClean="0"/>
              <a:t>16</a:t>
            </a:fld>
            <a:endParaRPr lang="en-US" dirty="0"/>
          </a:p>
        </p:txBody>
      </p:sp>
      <p:sp>
        <p:nvSpPr>
          <p:cNvPr id="2" name="Date Placeholder 1"/>
          <p:cNvSpPr>
            <a:spLocks noGrp="1"/>
          </p:cNvSpPr>
          <p:nvPr>
            <p:ph type="dt" sz="half" idx="10"/>
          </p:nvPr>
        </p:nvSpPr>
        <p:spPr/>
        <p:txBody>
          <a:bodyPr/>
          <a:lstStyle/>
          <a:p>
            <a:fld id="{A30F02C4-EDBE-43A5-8041-7660A4BAC477}" type="datetime1">
              <a:rPr lang="en-GB" noProof="0" smtClean="0"/>
              <a:t>14/02/2021</a:t>
            </a:fld>
            <a:endParaRPr lang="en-US" noProof="0" dirty="0"/>
          </a:p>
        </p:txBody>
      </p:sp>
      <p:sp>
        <p:nvSpPr>
          <p:cNvPr id="5" name="Footer Placeholder 4"/>
          <p:cNvSpPr>
            <a:spLocks noGrp="1"/>
          </p:cNvSpPr>
          <p:nvPr>
            <p:ph type="ftr" sz="quarter" idx="11"/>
          </p:nvPr>
        </p:nvSpPr>
        <p:spPr/>
        <p:txBody>
          <a:bodyPr/>
          <a:lstStyle/>
          <a:p>
            <a:r>
              <a:rPr lang="en-US" noProof="0" smtClean="0"/>
              <a:t>START-UPS/0618/0049–RESTART 2016–2020</a:t>
            </a:r>
            <a:endParaRPr lang="en-US" noProof="0" dirty="0"/>
          </a:p>
        </p:txBody>
      </p:sp>
    </p:spTree>
    <p:extLst>
      <p:ext uri="{BB962C8B-B14F-4D97-AF65-F5344CB8AC3E}">
        <p14:creationId xmlns:p14="http://schemas.microsoft.com/office/powerpoint/2010/main" val="902808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1D93A7-03E2-400D-86A8-F53E910FD23F}"/>
              </a:ext>
            </a:extLst>
          </p:cNvPr>
          <p:cNvSpPr>
            <a:spLocks noGrp="1"/>
          </p:cNvSpPr>
          <p:nvPr>
            <p:ph type="title"/>
          </p:nvPr>
        </p:nvSpPr>
        <p:spPr/>
        <p:txBody>
          <a:bodyPr/>
          <a:lstStyle/>
          <a:p>
            <a:r>
              <a:rPr lang="en-US" dirty="0"/>
              <a:t>TEAM</a:t>
            </a:r>
          </a:p>
        </p:txBody>
      </p:sp>
      <p:sp>
        <p:nvSpPr>
          <p:cNvPr id="3" name="Slide Number Placeholder 2">
            <a:extLst>
              <a:ext uri="{FF2B5EF4-FFF2-40B4-BE49-F238E27FC236}">
                <a16:creationId xmlns="" xmlns:a16="http://schemas.microsoft.com/office/drawing/2014/main" id="{18614649-6761-4D88-9C42-995B3C8A760F}"/>
              </a:ext>
            </a:extLst>
          </p:cNvPr>
          <p:cNvSpPr>
            <a:spLocks noGrp="1"/>
          </p:cNvSpPr>
          <p:nvPr>
            <p:ph type="sldNum" sz="quarter" idx="12"/>
          </p:nvPr>
        </p:nvSpPr>
        <p:spPr/>
        <p:txBody>
          <a:bodyPr/>
          <a:lstStyle/>
          <a:p>
            <a:r>
              <a:rPr lang="en-US" dirty="0" smtClean="0"/>
              <a:t>Slide </a:t>
            </a:r>
            <a:fld id="{F470E458-E7C2-4395-B75D-476A174CEE45}" type="slidenum">
              <a:rPr lang="en-US" smtClean="0"/>
              <a:pPr/>
              <a:t>17</a:t>
            </a:fld>
            <a:endParaRPr lang="en-US" dirty="0"/>
          </a:p>
        </p:txBody>
      </p:sp>
      <p:sp>
        <p:nvSpPr>
          <p:cNvPr id="5" name="Text Placeholder 4">
            <a:extLst>
              <a:ext uri="{FF2B5EF4-FFF2-40B4-BE49-F238E27FC236}">
                <a16:creationId xmlns="" xmlns:a16="http://schemas.microsoft.com/office/drawing/2014/main" id="{FD7B14D4-2CFC-426A-B1FB-B995ECEE77C9}"/>
              </a:ext>
            </a:extLst>
          </p:cNvPr>
          <p:cNvSpPr>
            <a:spLocks noGrp="1"/>
          </p:cNvSpPr>
          <p:nvPr>
            <p:ph type="body" sz="half" idx="2"/>
          </p:nvPr>
        </p:nvSpPr>
        <p:spPr/>
        <p:txBody>
          <a:bodyPr/>
          <a:lstStyle/>
          <a:p>
            <a:r>
              <a:rPr lang="en-US" dirty="0"/>
              <a:t>Lorem ipsum dolor sit amet, consectetuer adipiscing elit. Maecenas porttitor congue massa. </a:t>
            </a:r>
          </a:p>
        </p:txBody>
      </p:sp>
      <p:sp>
        <p:nvSpPr>
          <p:cNvPr id="6" name="Text Placeholder 5">
            <a:extLst>
              <a:ext uri="{FF2B5EF4-FFF2-40B4-BE49-F238E27FC236}">
                <a16:creationId xmlns="" xmlns:a16="http://schemas.microsoft.com/office/drawing/2014/main" id="{5D5A541C-9380-443A-8DAA-CA2DC784CD4D}"/>
              </a:ext>
            </a:extLst>
          </p:cNvPr>
          <p:cNvSpPr>
            <a:spLocks noGrp="1"/>
          </p:cNvSpPr>
          <p:nvPr>
            <p:ph type="body" sz="half" idx="34"/>
          </p:nvPr>
        </p:nvSpPr>
        <p:spPr/>
        <p:txBody>
          <a:bodyPr/>
          <a:lstStyle/>
          <a:p>
            <a:r>
              <a:rPr lang="en-US" dirty="0"/>
              <a:t>Victoria Lindqvist </a:t>
            </a:r>
          </a:p>
        </p:txBody>
      </p:sp>
      <p:sp>
        <p:nvSpPr>
          <p:cNvPr id="7" name="Text Placeholder 6">
            <a:extLst>
              <a:ext uri="{FF2B5EF4-FFF2-40B4-BE49-F238E27FC236}">
                <a16:creationId xmlns="" xmlns:a16="http://schemas.microsoft.com/office/drawing/2014/main" id="{51E1F49C-E48A-4726-B0A9-521567175EE0}"/>
              </a:ext>
            </a:extLst>
          </p:cNvPr>
          <p:cNvSpPr>
            <a:spLocks noGrp="1"/>
          </p:cNvSpPr>
          <p:nvPr>
            <p:ph type="body" sz="half" idx="43"/>
          </p:nvPr>
        </p:nvSpPr>
        <p:spPr/>
        <p:txBody>
          <a:bodyPr/>
          <a:lstStyle/>
          <a:p>
            <a:r>
              <a:rPr lang="en-US" dirty="0"/>
              <a:t>Team Member Title</a:t>
            </a:r>
          </a:p>
        </p:txBody>
      </p:sp>
      <p:sp>
        <p:nvSpPr>
          <p:cNvPr id="8" name="Text Placeholder 7">
            <a:extLst>
              <a:ext uri="{FF2B5EF4-FFF2-40B4-BE49-F238E27FC236}">
                <a16:creationId xmlns="" xmlns:a16="http://schemas.microsoft.com/office/drawing/2014/main" id="{03A60FA0-9B9D-427D-8527-7C31F69DE989}"/>
              </a:ext>
            </a:extLst>
          </p:cNvPr>
          <p:cNvSpPr>
            <a:spLocks noGrp="1"/>
          </p:cNvSpPr>
          <p:nvPr>
            <p:ph type="body" sz="half" idx="67"/>
          </p:nvPr>
        </p:nvSpPr>
        <p:spPr/>
        <p:txBody>
          <a:bodyPr/>
          <a:lstStyle/>
          <a:p>
            <a:r>
              <a:rPr lang="en-US" dirty="0"/>
              <a:t>Lorem ipsum dolor sit amet, consectetuer adipiscing elit. Maecenas porttitor congue massa. </a:t>
            </a:r>
          </a:p>
        </p:txBody>
      </p:sp>
      <p:sp>
        <p:nvSpPr>
          <p:cNvPr id="9" name="Text Placeholder 8">
            <a:extLst>
              <a:ext uri="{FF2B5EF4-FFF2-40B4-BE49-F238E27FC236}">
                <a16:creationId xmlns="" xmlns:a16="http://schemas.microsoft.com/office/drawing/2014/main" id="{4420C9F7-8E73-4F0B-BAB1-887D96E70272}"/>
              </a:ext>
            </a:extLst>
          </p:cNvPr>
          <p:cNvSpPr>
            <a:spLocks noGrp="1"/>
          </p:cNvSpPr>
          <p:nvPr>
            <p:ph type="body" sz="half" idx="69"/>
          </p:nvPr>
        </p:nvSpPr>
        <p:spPr/>
        <p:txBody>
          <a:bodyPr/>
          <a:lstStyle/>
          <a:p>
            <a:r>
              <a:rPr lang="en-US" dirty="0"/>
              <a:t>Team Member Title</a:t>
            </a:r>
          </a:p>
        </p:txBody>
      </p:sp>
      <p:sp>
        <p:nvSpPr>
          <p:cNvPr id="10" name="Text Placeholder 9">
            <a:extLst>
              <a:ext uri="{FF2B5EF4-FFF2-40B4-BE49-F238E27FC236}">
                <a16:creationId xmlns="" xmlns:a16="http://schemas.microsoft.com/office/drawing/2014/main" id="{17D69A87-EAD0-456A-BA80-374C3F4497C6}"/>
              </a:ext>
            </a:extLst>
          </p:cNvPr>
          <p:cNvSpPr>
            <a:spLocks noGrp="1"/>
          </p:cNvSpPr>
          <p:nvPr>
            <p:ph type="body" sz="half" idx="70"/>
          </p:nvPr>
        </p:nvSpPr>
        <p:spPr/>
        <p:txBody>
          <a:bodyPr/>
          <a:lstStyle/>
          <a:p>
            <a:r>
              <a:rPr lang="en-US" dirty="0"/>
              <a:t>Lorem ipsum dolor sit amet, consectetuer adipiscing elit. Maecenas porttitor congue massa. </a:t>
            </a:r>
          </a:p>
        </p:txBody>
      </p:sp>
      <p:sp>
        <p:nvSpPr>
          <p:cNvPr id="11" name="Text Placeholder 10">
            <a:extLst>
              <a:ext uri="{FF2B5EF4-FFF2-40B4-BE49-F238E27FC236}">
                <a16:creationId xmlns="" xmlns:a16="http://schemas.microsoft.com/office/drawing/2014/main" id="{2291C4EC-49A3-4D58-B164-EACC1141AC23}"/>
              </a:ext>
            </a:extLst>
          </p:cNvPr>
          <p:cNvSpPr>
            <a:spLocks noGrp="1"/>
          </p:cNvSpPr>
          <p:nvPr>
            <p:ph type="body" sz="half" idx="72"/>
          </p:nvPr>
        </p:nvSpPr>
        <p:spPr/>
        <p:txBody>
          <a:bodyPr/>
          <a:lstStyle/>
          <a:p>
            <a:r>
              <a:rPr lang="en-US" dirty="0"/>
              <a:t>Team Member Title</a:t>
            </a:r>
          </a:p>
        </p:txBody>
      </p:sp>
      <p:pic>
        <p:nvPicPr>
          <p:cNvPr id="18" name="Picture Placeholder 17" descr="Team member photo">
            <a:extLst>
              <a:ext uri="{FF2B5EF4-FFF2-40B4-BE49-F238E27FC236}">
                <a16:creationId xmlns="" xmlns:a16="http://schemas.microsoft.com/office/drawing/2014/main" id="{41B753EE-A977-4FCA-8E79-67176A9B121F}"/>
              </a:ext>
            </a:extLst>
          </p:cNvPr>
          <p:cNvPicPr>
            <a:picLocks noGrp="1" noChangeAspect="1"/>
          </p:cNvPicPr>
          <p:nvPr>
            <p:ph type="pic" sz="quarter" idx="73"/>
          </p:nvPr>
        </p:nvPicPr>
        <p:blipFill>
          <a:blip r:embed="rId3"/>
          <a:srcRect/>
          <a:stretch>
            <a:fillRect/>
          </a:stretch>
        </p:blipFill>
        <p:spPr/>
      </p:pic>
      <p:pic>
        <p:nvPicPr>
          <p:cNvPr id="20" name="Picture Placeholder 19" descr="Team member photo">
            <a:extLst>
              <a:ext uri="{FF2B5EF4-FFF2-40B4-BE49-F238E27FC236}">
                <a16:creationId xmlns="" xmlns:a16="http://schemas.microsoft.com/office/drawing/2014/main" id="{A9CC36C1-B9AF-48DD-BDA2-4BA082296862}"/>
              </a:ext>
            </a:extLst>
          </p:cNvPr>
          <p:cNvPicPr>
            <a:picLocks noGrp="1" noChangeAspect="1"/>
          </p:cNvPicPr>
          <p:nvPr>
            <p:ph type="pic" sz="quarter" idx="74"/>
          </p:nvPr>
        </p:nvPicPr>
        <p:blipFill>
          <a:blip r:embed="rId4"/>
          <a:srcRect l="54" r="54"/>
          <a:stretch>
            <a:fillRect/>
          </a:stretch>
        </p:blipFill>
        <p:spPr/>
      </p:pic>
      <p:pic>
        <p:nvPicPr>
          <p:cNvPr id="22" name="Picture Placeholder 21" descr="Team member photo">
            <a:extLst>
              <a:ext uri="{FF2B5EF4-FFF2-40B4-BE49-F238E27FC236}">
                <a16:creationId xmlns="" xmlns:a16="http://schemas.microsoft.com/office/drawing/2014/main" id="{8129DF77-C3E8-4734-BD23-C8A50B8A18BA}"/>
              </a:ext>
            </a:extLst>
          </p:cNvPr>
          <p:cNvPicPr>
            <a:picLocks noGrp="1" noChangeAspect="1"/>
          </p:cNvPicPr>
          <p:nvPr>
            <p:ph type="pic" sz="quarter" idx="75"/>
          </p:nvPr>
        </p:nvPicPr>
        <p:blipFill>
          <a:blip r:embed="rId5"/>
          <a:srcRect/>
          <a:stretch>
            <a:fillRect/>
          </a:stretch>
        </p:blipFill>
        <p:spPr/>
      </p:pic>
      <p:sp>
        <p:nvSpPr>
          <p:cNvPr id="15" name="Text Placeholder 14">
            <a:extLst>
              <a:ext uri="{FF2B5EF4-FFF2-40B4-BE49-F238E27FC236}">
                <a16:creationId xmlns="" xmlns:a16="http://schemas.microsoft.com/office/drawing/2014/main" id="{A8096C7F-F8C1-4963-99C5-24529B757D76}"/>
              </a:ext>
            </a:extLst>
          </p:cNvPr>
          <p:cNvSpPr>
            <a:spLocks noGrp="1"/>
          </p:cNvSpPr>
          <p:nvPr>
            <p:ph type="body" sz="half" idx="68"/>
          </p:nvPr>
        </p:nvSpPr>
        <p:spPr/>
        <p:txBody>
          <a:bodyPr/>
          <a:lstStyle/>
          <a:p>
            <a:r>
              <a:rPr lang="en-US" dirty="0"/>
              <a:t>August Bergqvist </a:t>
            </a:r>
          </a:p>
        </p:txBody>
      </p:sp>
      <p:sp>
        <p:nvSpPr>
          <p:cNvPr id="16" name="Text Placeholder 15">
            <a:extLst>
              <a:ext uri="{FF2B5EF4-FFF2-40B4-BE49-F238E27FC236}">
                <a16:creationId xmlns="" xmlns:a16="http://schemas.microsoft.com/office/drawing/2014/main" id="{4424D176-A931-4EFC-8D8E-07A49113C98E}"/>
              </a:ext>
            </a:extLst>
          </p:cNvPr>
          <p:cNvSpPr>
            <a:spLocks noGrp="1"/>
          </p:cNvSpPr>
          <p:nvPr>
            <p:ph type="body" sz="half" idx="71"/>
          </p:nvPr>
        </p:nvSpPr>
        <p:spPr/>
        <p:txBody>
          <a:bodyPr/>
          <a:lstStyle/>
          <a:p>
            <a:r>
              <a:rPr lang="en-US" dirty="0"/>
              <a:t>Allan Mattsson </a:t>
            </a:r>
          </a:p>
        </p:txBody>
      </p:sp>
      <p:sp>
        <p:nvSpPr>
          <p:cNvPr id="4" name="Date Placeholder 3"/>
          <p:cNvSpPr>
            <a:spLocks noGrp="1"/>
          </p:cNvSpPr>
          <p:nvPr>
            <p:ph type="dt" sz="half" idx="10"/>
          </p:nvPr>
        </p:nvSpPr>
        <p:spPr/>
        <p:txBody>
          <a:bodyPr/>
          <a:lstStyle/>
          <a:p>
            <a:fld id="{913E6AD0-9586-4862-95BE-1820746FEC11}" type="datetime1">
              <a:rPr lang="en-GB" noProof="0" smtClean="0"/>
              <a:t>14/02/2021</a:t>
            </a:fld>
            <a:endParaRPr lang="en-US" noProof="0" dirty="0"/>
          </a:p>
        </p:txBody>
      </p:sp>
      <p:sp>
        <p:nvSpPr>
          <p:cNvPr id="12" name="Footer Placeholder 11"/>
          <p:cNvSpPr>
            <a:spLocks noGrp="1"/>
          </p:cNvSpPr>
          <p:nvPr>
            <p:ph type="ftr" sz="quarter" idx="11"/>
          </p:nvPr>
        </p:nvSpPr>
        <p:spPr/>
        <p:txBody>
          <a:bodyPr/>
          <a:lstStyle/>
          <a:p>
            <a:r>
              <a:rPr lang="en-US" noProof="0" smtClean="0"/>
              <a:t>START-UPS/0618/0049–RESTART 2016–2020</a:t>
            </a:r>
            <a:endParaRPr lang="en-US" noProof="0" dirty="0"/>
          </a:p>
        </p:txBody>
      </p:sp>
    </p:spTree>
    <p:extLst>
      <p:ext uri="{BB962C8B-B14F-4D97-AF65-F5344CB8AC3E}">
        <p14:creationId xmlns:p14="http://schemas.microsoft.com/office/powerpoint/2010/main" val="1786533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97C49D-C8E2-41F0-98F7-6C47DD5F85EB}"/>
              </a:ext>
            </a:extLst>
          </p:cNvPr>
          <p:cNvSpPr>
            <a:spLocks noGrp="1"/>
          </p:cNvSpPr>
          <p:nvPr>
            <p:ph type="title"/>
          </p:nvPr>
        </p:nvSpPr>
        <p:spPr/>
        <p:txBody>
          <a:bodyPr/>
          <a:lstStyle/>
          <a:p>
            <a:r>
              <a:rPr lang="en-US" dirty="0"/>
              <a:t>TEAM SLIDE</a:t>
            </a:r>
          </a:p>
        </p:txBody>
      </p:sp>
      <p:sp>
        <p:nvSpPr>
          <p:cNvPr id="3" name="Slide Number Placeholder 2">
            <a:extLst>
              <a:ext uri="{FF2B5EF4-FFF2-40B4-BE49-F238E27FC236}">
                <a16:creationId xmlns="" xmlns:a16="http://schemas.microsoft.com/office/drawing/2014/main" id="{307FD2D7-ACB1-4AE4-974A-496173D118CC}"/>
              </a:ext>
            </a:extLst>
          </p:cNvPr>
          <p:cNvSpPr>
            <a:spLocks noGrp="1"/>
          </p:cNvSpPr>
          <p:nvPr>
            <p:ph type="sldNum" sz="quarter" idx="12"/>
          </p:nvPr>
        </p:nvSpPr>
        <p:spPr/>
        <p:txBody>
          <a:bodyPr/>
          <a:lstStyle/>
          <a:p>
            <a:r>
              <a:rPr lang="en-US" dirty="0" smtClean="0"/>
              <a:t>Slide </a:t>
            </a:r>
            <a:fld id="{F470E458-E7C2-4395-B75D-476A174CEE45}" type="slidenum">
              <a:rPr lang="en-US" smtClean="0"/>
              <a:pPr/>
              <a:t>18</a:t>
            </a:fld>
            <a:endParaRPr lang="en-US" dirty="0"/>
          </a:p>
        </p:txBody>
      </p:sp>
      <p:sp>
        <p:nvSpPr>
          <p:cNvPr id="4" name="Subtitle 3">
            <a:extLst>
              <a:ext uri="{FF2B5EF4-FFF2-40B4-BE49-F238E27FC236}">
                <a16:creationId xmlns="" xmlns:a16="http://schemas.microsoft.com/office/drawing/2014/main" id="{35DD3624-5E2E-4149-8C49-0CCB8017D44E}"/>
              </a:ext>
            </a:extLst>
          </p:cNvPr>
          <p:cNvSpPr>
            <a:spLocks noGrp="1"/>
          </p:cNvSpPr>
          <p:nvPr>
            <p:ph type="subTitle" idx="15"/>
          </p:nvPr>
        </p:nvSpPr>
        <p:spPr/>
        <p:txBody>
          <a:bodyPr/>
          <a:lstStyle/>
          <a:p>
            <a:r>
              <a:rPr lang="en-US" dirty="0"/>
              <a:t>Your Subtitle Here</a:t>
            </a:r>
          </a:p>
        </p:txBody>
      </p:sp>
      <p:sp>
        <p:nvSpPr>
          <p:cNvPr id="6" name="Text Placeholder 5">
            <a:extLst>
              <a:ext uri="{FF2B5EF4-FFF2-40B4-BE49-F238E27FC236}">
                <a16:creationId xmlns="" xmlns:a16="http://schemas.microsoft.com/office/drawing/2014/main" id="{EE0A84A6-1EE2-4793-A5F3-12361AD24648}"/>
              </a:ext>
            </a:extLst>
          </p:cNvPr>
          <p:cNvSpPr>
            <a:spLocks noGrp="1"/>
          </p:cNvSpPr>
          <p:nvPr>
            <p:ph type="body" sz="half" idx="34"/>
          </p:nvPr>
        </p:nvSpPr>
        <p:spPr/>
        <p:txBody>
          <a:bodyPr/>
          <a:lstStyle/>
          <a:p>
            <a:r>
              <a:rPr lang="en-US" dirty="0"/>
              <a:t>Victoria Lindqvist </a:t>
            </a:r>
          </a:p>
        </p:txBody>
      </p:sp>
      <p:sp>
        <p:nvSpPr>
          <p:cNvPr id="7" name="Text Placeholder 6">
            <a:extLst>
              <a:ext uri="{FF2B5EF4-FFF2-40B4-BE49-F238E27FC236}">
                <a16:creationId xmlns="" xmlns:a16="http://schemas.microsoft.com/office/drawing/2014/main" id="{7679E4AF-C234-4DCE-A0B5-C8F929392474}"/>
              </a:ext>
            </a:extLst>
          </p:cNvPr>
          <p:cNvSpPr>
            <a:spLocks noGrp="1"/>
          </p:cNvSpPr>
          <p:nvPr>
            <p:ph type="body" sz="half" idx="66"/>
          </p:nvPr>
        </p:nvSpPr>
        <p:spPr/>
        <p:txBody>
          <a:bodyPr/>
          <a:lstStyle/>
          <a:p>
            <a:r>
              <a:rPr lang="en-US" dirty="0"/>
              <a:t>Team Member Title</a:t>
            </a:r>
          </a:p>
        </p:txBody>
      </p:sp>
      <p:sp>
        <p:nvSpPr>
          <p:cNvPr id="8" name="Text Placeholder 7">
            <a:extLst>
              <a:ext uri="{FF2B5EF4-FFF2-40B4-BE49-F238E27FC236}">
                <a16:creationId xmlns="" xmlns:a16="http://schemas.microsoft.com/office/drawing/2014/main" id="{0F64E4E9-0083-42D8-80F8-2D2093F85A12}"/>
              </a:ext>
            </a:extLst>
          </p:cNvPr>
          <p:cNvSpPr>
            <a:spLocks noGrp="1"/>
          </p:cNvSpPr>
          <p:nvPr>
            <p:ph type="body" sz="half" idx="67"/>
          </p:nvPr>
        </p:nvSpPr>
        <p:spPr/>
        <p:txBody>
          <a:bodyPr/>
          <a:lstStyle/>
          <a:p>
            <a:r>
              <a:rPr lang="en-US" dirty="0"/>
              <a:t>Victoria Lindqvist </a:t>
            </a:r>
          </a:p>
        </p:txBody>
      </p:sp>
      <p:sp>
        <p:nvSpPr>
          <p:cNvPr id="9" name="Text Placeholder 8">
            <a:extLst>
              <a:ext uri="{FF2B5EF4-FFF2-40B4-BE49-F238E27FC236}">
                <a16:creationId xmlns="" xmlns:a16="http://schemas.microsoft.com/office/drawing/2014/main" id="{AF307485-C590-412A-AC5D-861143E3D912}"/>
              </a:ext>
            </a:extLst>
          </p:cNvPr>
          <p:cNvSpPr>
            <a:spLocks noGrp="1"/>
          </p:cNvSpPr>
          <p:nvPr>
            <p:ph type="body" sz="half" idx="69"/>
          </p:nvPr>
        </p:nvSpPr>
        <p:spPr/>
        <p:txBody>
          <a:bodyPr/>
          <a:lstStyle/>
          <a:p>
            <a:r>
              <a:rPr lang="en-US" dirty="0"/>
              <a:t>Team Member Title</a:t>
            </a:r>
          </a:p>
        </p:txBody>
      </p:sp>
      <p:sp>
        <p:nvSpPr>
          <p:cNvPr id="10" name="Text Placeholder 9">
            <a:extLst>
              <a:ext uri="{FF2B5EF4-FFF2-40B4-BE49-F238E27FC236}">
                <a16:creationId xmlns="" xmlns:a16="http://schemas.microsoft.com/office/drawing/2014/main" id="{9244963F-D949-4524-9472-569AC6CF9F24}"/>
              </a:ext>
            </a:extLst>
          </p:cNvPr>
          <p:cNvSpPr>
            <a:spLocks noGrp="1"/>
          </p:cNvSpPr>
          <p:nvPr>
            <p:ph type="body" sz="half" idx="70"/>
          </p:nvPr>
        </p:nvSpPr>
        <p:spPr/>
        <p:txBody>
          <a:bodyPr/>
          <a:lstStyle/>
          <a:p>
            <a:r>
              <a:rPr lang="en-US" dirty="0"/>
              <a:t>August </a:t>
            </a:r>
            <a:br>
              <a:rPr lang="en-US" dirty="0"/>
            </a:br>
            <a:r>
              <a:rPr lang="en-US" dirty="0"/>
              <a:t>Bergqvist </a:t>
            </a:r>
          </a:p>
        </p:txBody>
      </p:sp>
      <p:sp>
        <p:nvSpPr>
          <p:cNvPr id="11" name="Text Placeholder 10">
            <a:extLst>
              <a:ext uri="{FF2B5EF4-FFF2-40B4-BE49-F238E27FC236}">
                <a16:creationId xmlns="" xmlns:a16="http://schemas.microsoft.com/office/drawing/2014/main" id="{1F10B1A0-4D88-4A60-A9AB-F3B1B8A7B6F0}"/>
              </a:ext>
            </a:extLst>
          </p:cNvPr>
          <p:cNvSpPr>
            <a:spLocks noGrp="1"/>
          </p:cNvSpPr>
          <p:nvPr>
            <p:ph type="body" sz="half" idx="72"/>
          </p:nvPr>
        </p:nvSpPr>
        <p:spPr/>
        <p:txBody>
          <a:bodyPr/>
          <a:lstStyle/>
          <a:p>
            <a:r>
              <a:rPr lang="en-US" dirty="0"/>
              <a:t>Team Member Title</a:t>
            </a:r>
          </a:p>
        </p:txBody>
      </p:sp>
      <p:sp>
        <p:nvSpPr>
          <p:cNvPr id="12" name="Text Placeholder 11">
            <a:extLst>
              <a:ext uri="{FF2B5EF4-FFF2-40B4-BE49-F238E27FC236}">
                <a16:creationId xmlns="" xmlns:a16="http://schemas.microsoft.com/office/drawing/2014/main" id="{7800A375-222C-4905-B9C3-C452F1CC48DB}"/>
              </a:ext>
            </a:extLst>
          </p:cNvPr>
          <p:cNvSpPr>
            <a:spLocks noGrp="1"/>
          </p:cNvSpPr>
          <p:nvPr>
            <p:ph type="body" sz="half" idx="73"/>
          </p:nvPr>
        </p:nvSpPr>
        <p:spPr/>
        <p:txBody>
          <a:bodyPr/>
          <a:lstStyle/>
          <a:p>
            <a:r>
              <a:rPr lang="en-US" dirty="0"/>
              <a:t>August </a:t>
            </a:r>
            <a:br>
              <a:rPr lang="en-US" dirty="0"/>
            </a:br>
            <a:r>
              <a:rPr lang="en-US" dirty="0"/>
              <a:t>Bergqvist </a:t>
            </a:r>
          </a:p>
        </p:txBody>
      </p:sp>
      <p:sp>
        <p:nvSpPr>
          <p:cNvPr id="13" name="Text Placeholder 12">
            <a:extLst>
              <a:ext uri="{FF2B5EF4-FFF2-40B4-BE49-F238E27FC236}">
                <a16:creationId xmlns="" xmlns:a16="http://schemas.microsoft.com/office/drawing/2014/main" id="{1781FC90-45BE-40D9-8EC9-850BD037D3C0}"/>
              </a:ext>
            </a:extLst>
          </p:cNvPr>
          <p:cNvSpPr>
            <a:spLocks noGrp="1"/>
          </p:cNvSpPr>
          <p:nvPr>
            <p:ph type="body" sz="half" idx="75"/>
          </p:nvPr>
        </p:nvSpPr>
        <p:spPr/>
        <p:txBody>
          <a:bodyPr/>
          <a:lstStyle/>
          <a:p>
            <a:r>
              <a:rPr lang="en-US" dirty="0"/>
              <a:t>Team Member Title</a:t>
            </a:r>
          </a:p>
        </p:txBody>
      </p:sp>
      <p:sp>
        <p:nvSpPr>
          <p:cNvPr id="14" name="Text Placeholder 13">
            <a:extLst>
              <a:ext uri="{FF2B5EF4-FFF2-40B4-BE49-F238E27FC236}">
                <a16:creationId xmlns="" xmlns:a16="http://schemas.microsoft.com/office/drawing/2014/main" id="{4C9D3548-8585-44DC-982C-58FF10C87C7D}"/>
              </a:ext>
            </a:extLst>
          </p:cNvPr>
          <p:cNvSpPr>
            <a:spLocks noGrp="1"/>
          </p:cNvSpPr>
          <p:nvPr>
            <p:ph type="body" sz="half" idx="76"/>
          </p:nvPr>
        </p:nvSpPr>
        <p:spPr/>
        <p:txBody>
          <a:bodyPr/>
          <a:lstStyle/>
          <a:p>
            <a:r>
              <a:rPr lang="en-US" dirty="0"/>
              <a:t>Allan </a:t>
            </a:r>
            <a:br>
              <a:rPr lang="en-US" dirty="0"/>
            </a:br>
            <a:r>
              <a:rPr lang="en-US" dirty="0"/>
              <a:t>Mattsson</a:t>
            </a:r>
          </a:p>
        </p:txBody>
      </p:sp>
      <p:sp>
        <p:nvSpPr>
          <p:cNvPr id="16" name="Text Placeholder 15">
            <a:extLst>
              <a:ext uri="{FF2B5EF4-FFF2-40B4-BE49-F238E27FC236}">
                <a16:creationId xmlns="" xmlns:a16="http://schemas.microsoft.com/office/drawing/2014/main" id="{F72BEE87-1B7A-4057-B7D8-C16B5198BF8B}"/>
              </a:ext>
            </a:extLst>
          </p:cNvPr>
          <p:cNvSpPr>
            <a:spLocks noGrp="1"/>
          </p:cNvSpPr>
          <p:nvPr>
            <p:ph type="body" sz="half" idx="78"/>
          </p:nvPr>
        </p:nvSpPr>
        <p:spPr/>
        <p:txBody>
          <a:bodyPr/>
          <a:lstStyle/>
          <a:p>
            <a:r>
              <a:rPr lang="en-US" dirty="0"/>
              <a:t>Team Member Title</a:t>
            </a:r>
          </a:p>
        </p:txBody>
      </p:sp>
      <p:sp>
        <p:nvSpPr>
          <p:cNvPr id="17" name="Text Placeholder 16">
            <a:extLst>
              <a:ext uri="{FF2B5EF4-FFF2-40B4-BE49-F238E27FC236}">
                <a16:creationId xmlns="" xmlns:a16="http://schemas.microsoft.com/office/drawing/2014/main" id="{03E0E708-BA19-4FCD-85C6-96C90762AA7D}"/>
              </a:ext>
            </a:extLst>
          </p:cNvPr>
          <p:cNvSpPr>
            <a:spLocks noGrp="1"/>
          </p:cNvSpPr>
          <p:nvPr>
            <p:ph type="body" sz="half" idx="79"/>
          </p:nvPr>
        </p:nvSpPr>
        <p:spPr/>
        <p:txBody>
          <a:bodyPr/>
          <a:lstStyle/>
          <a:p>
            <a:r>
              <a:rPr lang="en-US" dirty="0"/>
              <a:t>Allan </a:t>
            </a:r>
            <a:br>
              <a:rPr lang="en-US" dirty="0"/>
            </a:br>
            <a:r>
              <a:rPr lang="en-US" dirty="0"/>
              <a:t>Mattsson</a:t>
            </a:r>
          </a:p>
        </p:txBody>
      </p:sp>
      <p:sp>
        <p:nvSpPr>
          <p:cNvPr id="19" name="Text Placeholder 18">
            <a:extLst>
              <a:ext uri="{FF2B5EF4-FFF2-40B4-BE49-F238E27FC236}">
                <a16:creationId xmlns="" xmlns:a16="http://schemas.microsoft.com/office/drawing/2014/main" id="{FD33D1A0-C543-4B1B-8BE2-36182E0D6F6E}"/>
              </a:ext>
            </a:extLst>
          </p:cNvPr>
          <p:cNvSpPr>
            <a:spLocks noGrp="1"/>
          </p:cNvSpPr>
          <p:nvPr>
            <p:ph type="body" sz="half" idx="81"/>
          </p:nvPr>
        </p:nvSpPr>
        <p:spPr/>
        <p:txBody>
          <a:bodyPr/>
          <a:lstStyle/>
          <a:p>
            <a:r>
              <a:rPr lang="en-US" dirty="0"/>
              <a:t>Team Member Title</a:t>
            </a:r>
          </a:p>
        </p:txBody>
      </p:sp>
      <p:pic>
        <p:nvPicPr>
          <p:cNvPr id="29" name="Picture Placeholder 28" descr="Team member photo">
            <a:extLst>
              <a:ext uri="{FF2B5EF4-FFF2-40B4-BE49-F238E27FC236}">
                <a16:creationId xmlns="" xmlns:a16="http://schemas.microsoft.com/office/drawing/2014/main" id="{91FDCB17-C9F7-4C9C-AB56-71F3A9F732E4}"/>
              </a:ext>
            </a:extLst>
          </p:cNvPr>
          <p:cNvPicPr>
            <a:picLocks noGrp="1" noChangeAspect="1"/>
          </p:cNvPicPr>
          <p:nvPr>
            <p:ph type="pic" sz="quarter" idx="82"/>
          </p:nvPr>
        </p:nvPicPr>
        <p:blipFill>
          <a:blip r:embed="rId3"/>
          <a:srcRect/>
          <a:stretch>
            <a:fillRect/>
          </a:stretch>
        </p:blipFill>
        <p:spPr/>
      </p:pic>
      <p:pic>
        <p:nvPicPr>
          <p:cNvPr id="31" name="Picture Placeholder 30" descr="Team member photo">
            <a:extLst>
              <a:ext uri="{FF2B5EF4-FFF2-40B4-BE49-F238E27FC236}">
                <a16:creationId xmlns="" xmlns:a16="http://schemas.microsoft.com/office/drawing/2014/main" id="{16A837B0-D47D-42C5-94BE-E229C1A95AC2}"/>
              </a:ext>
            </a:extLst>
          </p:cNvPr>
          <p:cNvPicPr>
            <a:picLocks noGrp="1" noChangeAspect="1"/>
          </p:cNvPicPr>
          <p:nvPr>
            <p:ph type="pic" sz="quarter" idx="83"/>
          </p:nvPr>
        </p:nvPicPr>
        <p:blipFill>
          <a:blip r:embed="rId3"/>
          <a:srcRect/>
          <a:stretch>
            <a:fillRect/>
          </a:stretch>
        </p:blipFill>
        <p:spPr/>
      </p:pic>
      <p:pic>
        <p:nvPicPr>
          <p:cNvPr id="37" name="Picture Placeholder 36" descr="Team member photo">
            <a:extLst>
              <a:ext uri="{FF2B5EF4-FFF2-40B4-BE49-F238E27FC236}">
                <a16:creationId xmlns="" xmlns:a16="http://schemas.microsoft.com/office/drawing/2014/main" id="{6E11D8A4-78C7-4650-A91E-9FD05D76AFA2}"/>
              </a:ext>
            </a:extLst>
          </p:cNvPr>
          <p:cNvPicPr>
            <a:picLocks noGrp="1" noChangeAspect="1"/>
          </p:cNvPicPr>
          <p:nvPr>
            <p:ph type="pic" sz="quarter" idx="84"/>
          </p:nvPr>
        </p:nvPicPr>
        <p:blipFill>
          <a:blip r:embed="rId4"/>
          <a:srcRect t="72" b="72"/>
          <a:stretch>
            <a:fillRect/>
          </a:stretch>
        </p:blipFill>
        <p:spPr/>
      </p:pic>
      <p:pic>
        <p:nvPicPr>
          <p:cNvPr id="39" name="Picture Placeholder 38" descr="Team member photo">
            <a:extLst>
              <a:ext uri="{FF2B5EF4-FFF2-40B4-BE49-F238E27FC236}">
                <a16:creationId xmlns="" xmlns:a16="http://schemas.microsoft.com/office/drawing/2014/main" id="{DF4D505F-51A8-4065-B89C-42DF008BAD28}"/>
              </a:ext>
            </a:extLst>
          </p:cNvPr>
          <p:cNvPicPr>
            <a:picLocks noGrp="1" noChangeAspect="1"/>
          </p:cNvPicPr>
          <p:nvPr>
            <p:ph type="pic" sz="quarter" idx="85"/>
          </p:nvPr>
        </p:nvPicPr>
        <p:blipFill>
          <a:blip r:embed="rId4"/>
          <a:srcRect/>
          <a:stretch>
            <a:fillRect/>
          </a:stretch>
        </p:blipFill>
        <p:spPr/>
      </p:pic>
      <p:pic>
        <p:nvPicPr>
          <p:cNvPr id="33" name="Picture Placeholder 32" descr="Team member photo">
            <a:extLst>
              <a:ext uri="{FF2B5EF4-FFF2-40B4-BE49-F238E27FC236}">
                <a16:creationId xmlns="" xmlns:a16="http://schemas.microsoft.com/office/drawing/2014/main" id="{D09C6404-AC28-42D9-8F22-DF4054FA0860}"/>
              </a:ext>
            </a:extLst>
          </p:cNvPr>
          <p:cNvPicPr>
            <a:picLocks noGrp="1" noChangeAspect="1"/>
          </p:cNvPicPr>
          <p:nvPr>
            <p:ph type="pic" sz="quarter" idx="86"/>
          </p:nvPr>
        </p:nvPicPr>
        <p:blipFill>
          <a:blip r:embed="rId5"/>
          <a:srcRect t="72" b="72"/>
          <a:stretch>
            <a:fillRect/>
          </a:stretch>
        </p:blipFill>
        <p:spPr/>
      </p:pic>
      <p:pic>
        <p:nvPicPr>
          <p:cNvPr id="35" name="Picture Placeholder 34" descr="Team member photo">
            <a:extLst>
              <a:ext uri="{FF2B5EF4-FFF2-40B4-BE49-F238E27FC236}">
                <a16:creationId xmlns="" xmlns:a16="http://schemas.microsoft.com/office/drawing/2014/main" id="{1A3F424A-74ED-4491-BF42-F667B8A11B1D}"/>
              </a:ext>
            </a:extLst>
          </p:cNvPr>
          <p:cNvPicPr>
            <a:picLocks noGrp="1" noChangeAspect="1"/>
          </p:cNvPicPr>
          <p:nvPr>
            <p:ph type="pic" sz="quarter" idx="87"/>
          </p:nvPr>
        </p:nvPicPr>
        <p:blipFill>
          <a:blip r:embed="rId5"/>
          <a:srcRect l="72" r="72"/>
          <a:stretch>
            <a:fillRect/>
          </a:stretch>
        </p:blipFill>
        <p:spPr/>
      </p:pic>
      <p:sp>
        <p:nvSpPr>
          <p:cNvPr id="5" name="Date Placeholder 4"/>
          <p:cNvSpPr>
            <a:spLocks noGrp="1"/>
          </p:cNvSpPr>
          <p:nvPr>
            <p:ph type="dt" sz="half" idx="10"/>
          </p:nvPr>
        </p:nvSpPr>
        <p:spPr/>
        <p:txBody>
          <a:bodyPr/>
          <a:lstStyle/>
          <a:p>
            <a:fld id="{C36CB6ED-F140-4311-BCD2-6F8ADE882151}" type="datetime1">
              <a:rPr lang="en-GB" noProof="0" smtClean="0"/>
              <a:t>14/02/2021</a:t>
            </a:fld>
            <a:endParaRPr lang="en-US" noProof="0" dirty="0"/>
          </a:p>
        </p:txBody>
      </p:sp>
      <p:sp>
        <p:nvSpPr>
          <p:cNvPr id="15" name="Footer Placeholder 14"/>
          <p:cNvSpPr>
            <a:spLocks noGrp="1"/>
          </p:cNvSpPr>
          <p:nvPr>
            <p:ph type="ftr" sz="quarter" idx="11"/>
          </p:nvPr>
        </p:nvSpPr>
        <p:spPr/>
        <p:txBody>
          <a:bodyPr/>
          <a:lstStyle/>
          <a:p>
            <a:r>
              <a:rPr lang="en-US" noProof="0" smtClean="0"/>
              <a:t>START-UPS/0618/0049–RESTART 2016–2020</a:t>
            </a:r>
            <a:endParaRPr lang="en-US" noProof="0" dirty="0"/>
          </a:p>
        </p:txBody>
      </p:sp>
    </p:spTree>
    <p:extLst>
      <p:ext uri="{BB962C8B-B14F-4D97-AF65-F5344CB8AC3E}">
        <p14:creationId xmlns:p14="http://schemas.microsoft.com/office/powerpoint/2010/main" val="2007438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FDA93E-9AAD-40C5-B481-026C9B5608EC}"/>
              </a:ext>
            </a:extLst>
          </p:cNvPr>
          <p:cNvSpPr>
            <a:spLocks noGrp="1"/>
          </p:cNvSpPr>
          <p:nvPr>
            <p:ph type="title"/>
          </p:nvPr>
        </p:nvSpPr>
        <p:spPr/>
        <p:txBody>
          <a:bodyPr/>
          <a:lstStyle/>
          <a:p>
            <a:r>
              <a:rPr lang="en-US" dirty="0"/>
              <a:t>FUNDING</a:t>
            </a:r>
          </a:p>
        </p:txBody>
      </p:sp>
      <p:sp>
        <p:nvSpPr>
          <p:cNvPr id="3" name="Slide Number Placeholder 2">
            <a:extLst>
              <a:ext uri="{FF2B5EF4-FFF2-40B4-BE49-F238E27FC236}">
                <a16:creationId xmlns="" xmlns:a16="http://schemas.microsoft.com/office/drawing/2014/main" id="{25D93747-9BDE-4EE1-9789-99DA062457BE}"/>
              </a:ext>
            </a:extLst>
          </p:cNvPr>
          <p:cNvSpPr>
            <a:spLocks noGrp="1"/>
          </p:cNvSpPr>
          <p:nvPr>
            <p:ph type="sldNum" sz="quarter" idx="12"/>
          </p:nvPr>
        </p:nvSpPr>
        <p:spPr/>
        <p:txBody>
          <a:bodyPr/>
          <a:lstStyle/>
          <a:p>
            <a:r>
              <a:rPr lang="en-US" dirty="0" smtClean="0"/>
              <a:t>Slide </a:t>
            </a:r>
            <a:fld id="{F470E458-E7C2-4395-B75D-476A174CEE45}" type="slidenum">
              <a:rPr lang="en-US" smtClean="0"/>
              <a:t>19</a:t>
            </a:fld>
            <a:endParaRPr lang="en-US" dirty="0"/>
          </a:p>
        </p:txBody>
      </p:sp>
      <p:sp>
        <p:nvSpPr>
          <p:cNvPr id="4" name="Subtitle 3">
            <a:extLst>
              <a:ext uri="{FF2B5EF4-FFF2-40B4-BE49-F238E27FC236}">
                <a16:creationId xmlns="" xmlns:a16="http://schemas.microsoft.com/office/drawing/2014/main" id="{E46E523F-7FBE-414E-911F-7908A85EB0AB}"/>
              </a:ext>
            </a:extLst>
          </p:cNvPr>
          <p:cNvSpPr>
            <a:spLocks noGrp="1"/>
          </p:cNvSpPr>
          <p:nvPr>
            <p:ph type="subTitle" idx="15"/>
          </p:nvPr>
        </p:nvSpPr>
        <p:spPr/>
        <p:txBody>
          <a:bodyPr/>
          <a:lstStyle/>
          <a:p>
            <a:r>
              <a:rPr lang="en-US" dirty="0"/>
              <a:t>Your Subtitle Here</a:t>
            </a:r>
          </a:p>
        </p:txBody>
      </p:sp>
      <p:sp>
        <p:nvSpPr>
          <p:cNvPr id="6" name="Text Placeholder 5">
            <a:extLst>
              <a:ext uri="{FF2B5EF4-FFF2-40B4-BE49-F238E27FC236}">
                <a16:creationId xmlns="" xmlns:a16="http://schemas.microsoft.com/office/drawing/2014/main" id="{79D53084-CB5F-4516-98FF-21D08741DBA8}"/>
              </a:ext>
            </a:extLst>
          </p:cNvPr>
          <p:cNvSpPr>
            <a:spLocks noGrp="1"/>
          </p:cNvSpPr>
          <p:nvPr>
            <p:ph type="body" sz="half" idx="34"/>
          </p:nvPr>
        </p:nvSpPr>
        <p:spPr/>
        <p:txBody>
          <a:bodyPr/>
          <a:lstStyle/>
          <a:p>
            <a:r>
              <a:rPr lang="en-US" dirty="0"/>
              <a:t>$ 2,000,000</a:t>
            </a:r>
          </a:p>
        </p:txBody>
      </p:sp>
      <p:sp>
        <p:nvSpPr>
          <p:cNvPr id="7" name="Text Placeholder 6">
            <a:extLst>
              <a:ext uri="{FF2B5EF4-FFF2-40B4-BE49-F238E27FC236}">
                <a16:creationId xmlns="" xmlns:a16="http://schemas.microsoft.com/office/drawing/2014/main" id="{FCCBBB63-776E-4A5C-B7A6-8F1D718A4405}"/>
              </a:ext>
            </a:extLst>
          </p:cNvPr>
          <p:cNvSpPr>
            <a:spLocks noGrp="1"/>
          </p:cNvSpPr>
          <p:nvPr>
            <p:ph type="body" sz="half" idx="66"/>
          </p:nvPr>
        </p:nvSpPr>
        <p:spPr/>
        <p:txBody>
          <a:bodyPr/>
          <a:lstStyle/>
          <a:p>
            <a:r>
              <a:rPr lang="en-US" dirty="0"/>
              <a:t>Category 1</a:t>
            </a:r>
          </a:p>
        </p:txBody>
      </p:sp>
      <p:sp>
        <p:nvSpPr>
          <p:cNvPr id="8" name="Text Placeholder 7">
            <a:extLst>
              <a:ext uri="{FF2B5EF4-FFF2-40B4-BE49-F238E27FC236}">
                <a16:creationId xmlns="" xmlns:a16="http://schemas.microsoft.com/office/drawing/2014/main" id="{3EAB8D62-6706-4CD0-A545-86E3F3E3C322}"/>
              </a:ext>
            </a:extLst>
          </p:cNvPr>
          <p:cNvSpPr>
            <a:spLocks noGrp="1"/>
          </p:cNvSpPr>
          <p:nvPr>
            <p:ph type="body" sz="half" idx="83"/>
          </p:nvPr>
        </p:nvSpPr>
        <p:spPr/>
        <p:txBody>
          <a:bodyPr/>
          <a:lstStyle/>
          <a:p>
            <a:r>
              <a:rPr lang="en-US" dirty="0"/>
              <a:t>$ 2,000,000</a:t>
            </a:r>
          </a:p>
        </p:txBody>
      </p:sp>
      <p:sp>
        <p:nvSpPr>
          <p:cNvPr id="9" name="Text Placeholder 8">
            <a:extLst>
              <a:ext uri="{FF2B5EF4-FFF2-40B4-BE49-F238E27FC236}">
                <a16:creationId xmlns="" xmlns:a16="http://schemas.microsoft.com/office/drawing/2014/main" id="{2F25CA46-4421-4FA5-BDEB-FF697B78FFF5}"/>
              </a:ext>
            </a:extLst>
          </p:cNvPr>
          <p:cNvSpPr>
            <a:spLocks noGrp="1"/>
          </p:cNvSpPr>
          <p:nvPr>
            <p:ph type="body" sz="half" idx="86"/>
          </p:nvPr>
        </p:nvSpPr>
        <p:spPr/>
        <p:txBody>
          <a:bodyPr/>
          <a:lstStyle/>
          <a:p>
            <a:r>
              <a:rPr lang="en-US" dirty="0"/>
              <a:t>Category 2</a:t>
            </a:r>
          </a:p>
        </p:txBody>
      </p:sp>
      <p:sp>
        <p:nvSpPr>
          <p:cNvPr id="10" name="Text Placeholder 9">
            <a:extLst>
              <a:ext uri="{FF2B5EF4-FFF2-40B4-BE49-F238E27FC236}">
                <a16:creationId xmlns="" xmlns:a16="http://schemas.microsoft.com/office/drawing/2014/main" id="{41938D89-1256-4708-9D84-74D6B96541F5}"/>
              </a:ext>
            </a:extLst>
          </p:cNvPr>
          <p:cNvSpPr>
            <a:spLocks noGrp="1"/>
          </p:cNvSpPr>
          <p:nvPr>
            <p:ph type="body" sz="half" idx="87"/>
          </p:nvPr>
        </p:nvSpPr>
        <p:spPr/>
        <p:txBody>
          <a:bodyPr/>
          <a:lstStyle/>
          <a:p>
            <a:r>
              <a:rPr lang="en-US" dirty="0"/>
              <a:t>$ 1,500,000</a:t>
            </a:r>
          </a:p>
        </p:txBody>
      </p:sp>
      <p:sp>
        <p:nvSpPr>
          <p:cNvPr id="11" name="Text Placeholder 10">
            <a:extLst>
              <a:ext uri="{FF2B5EF4-FFF2-40B4-BE49-F238E27FC236}">
                <a16:creationId xmlns="" xmlns:a16="http://schemas.microsoft.com/office/drawing/2014/main" id="{2DA41FDE-3695-4900-AFA8-0279599F981E}"/>
              </a:ext>
            </a:extLst>
          </p:cNvPr>
          <p:cNvSpPr>
            <a:spLocks noGrp="1"/>
          </p:cNvSpPr>
          <p:nvPr>
            <p:ph type="body" sz="half" idx="88"/>
          </p:nvPr>
        </p:nvSpPr>
        <p:spPr/>
        <p:txBody>
          <a:bodyPr/>
          <a:lstStyle/>
          <a:p>
            <a:r>
              <a:rPr lang="en-US" dirty="0"/>
              <a:t>Category 3</a:t>
            </a:r>
          </a:p>
        </p:txBody>
      </p:sp>
      <p:sp>
        <p:nvSpPr>
          <p:cNvPr id="12" name="Text Placeholder 11">
            <a:extLst>
              <a:ext uri="{FF2B5EF4-FFF2-40B4-BE49-F238E27FC236}">
                <a16:creationId xmlns="" xmlns:a16="http://schemas.microsoft.com/office/drawing/2014/main" id="{93E2B1EC-2F2C-422B-888D-5674FF85E51D}"/>
              </a:ext>
            </a:extLst>
          </p:cNvPr>
          <p:cNvSpPr>
            <a:spLocks noGrp="1"/>
          </p:cNvSpPr>
          <p:nvPr>
            <p:ph type="body" sz="half" idx="89"/>
          </p:nvPr>
        </p:nvSpPr>
        <p:spPr/>
        <p:txBody>
          <a:bodyPr/>
          <a:lstStyle/>
          <a:p>
            <a:r>
              <a:rPr lang="en-US" dirty="0"/>
              <a:t>$ 2,500,000</a:t>
            </a:r>
          </a:p>
        </p:txBody>
      </p:sp>
      <p:sp>
        <p:nvSpPr>
          <p:cNvPr id="13" name="Text Placeholder 12">
            <a:extLst>
              <a:ext uri="{FF2B5EF4-FFF2-40B4-BE49-F238E27FC236}">
                <a16:creationId xmlns="" xmlns:a16="http://schemas.microsoft.com/office/drawing/2014/main" id="{D2863B50-C214-4ED1-8DF8-F7A1377508A0}"/>
              </a:ext>
            </a:extLst>
          </p:cNvPr>
          <p:cNvSpPr>
            <a:spLocks noGrp="1"/>
          </p:cNvSpPr>
          <p:nvPr>
            <p:ph type="body" sz="half" idx="90"/>
          </p:nvPr>
        </p:nvSpPr>
        <p:spPr/>
        <p:txBody>
          <a:bodyPr/>
          <a:lstStyle/>
          <a:p>
            <a:r>
              <a:rPr lang="en-US" dirty="0"/>
              <a:t>Category 4</a:t>
            </a:r>
          </a:p>
        </p:txBody>
      </p:sp>
      <p:sp>
        <p:nvSpPr>
          <p:cNvPr id="14" name="Text Placeholder 13">
            <a:extLst>
              <a:ext uri="{FF2B5EF4-FFF2-40B4-BE49-F238E27FC236}">
                <a16:creationId xmlns="" xmlns:a16="http://schemas.microsoft.com/office/drawing/2014/main" id="{8C0CD511-1753-44BC-9F43-56DC5CF9DEBD}"/>
              </a:ext>
            </a:extLst>
          </p:cNvPr>
          <p:cNvSpPr>
            <a:spLocks noGrp="1"/>
          </p:cNvSpPr>
          <p:nvPr>
            <p:ph type="body" sz="half" idx="91"/>
          </p:nvPr>
        </p:nvSpPr>
        <p:spPr/>
        <p:txBody>
          <a:bodyPr/>
          <a:lstStyle/>
          <a:p>
            <a:r>
              <a:rPr lang="en-US" dirty="0"/>
              <a:t>$ 3,200,000</a:t>
            </a:r>
          </a:p>
        </p:txBody>
      </p:sp>
      <p:sp>
        <p:nvSpPr>
          <p:cNvPr id="15" name="Text Placeholder 14">
            <a:extLst>
              <a:ext uri="{FF2B5EF4-FFF2-40B4-BE49-F238E27FC236}">
                <a16:creationId xmlns="" xmlns:a16="http://schemas.microsoft.com/office/drawing/2014/main" id="{63684FB6-9E85-4B37-B408-2FEEDA953F51}"/>
              </a:ext>
            </a:extLst>
          </p:cNvPr>
          <p:cNvSpPr>
            <a:spLocks noGrp="1"/>
          </p:cNvSpPr>
          <p:nvPr>
            <p:ph type="body" sz="half" idx="92"/>
          </p:nvPr>
        </p:nvSpPr>
        <p:spPr/>
        <p:txBody>
          <a:bodyPr/>
          <a:lstStyle/>
          <a:p>
            <a:r>
              <a:rPr lang="en-US" dirty="0"/>
              <a:t>Category 5</a:t>
            </a:r>
          </a:p>
        </p:txBody>
      </p:sp>
      <p:graphicFrame>
        <p:nvGraphicFramePr>
          <p:cNvPr id="19" name="Chart Placeholder 20" descr="Pie diagram">
            <a:extLst>
              <a:ext uri="{FF2B5EF4-FFF2-40B4-BE49-F238E27FC236}">
                <a16:creationId xmlns="" xmlns:a16="http://schemas.microsoft.com/office/drawing/2014/main" id="{21CA0B60-C64C-438D-A8E5-05DF8EF8D389}"/>
              </a:ext>
            </a:extLst>
          </p:cNvPr>
          <p:cNvGraphicFramePr>
            <a:graphicFrameLocks noGrp="1"/>
          </p:cNvGraphicFramePr>
          <p:nvPr>
            <p:ph type="chart" sz="quarter" idx="82"/>
            <p:extLst>
              <p:ext uri="{D42A27DB-BD31-4B8C-83A1-F6EECF244321}">
                <p14:modId xmlns:p14="http://schemas.microsoft.com/office/powerpoint/2010/main" val="1727194756"/>
              </p:ext>
            </p:extLst>
          </p:nvPr>
        </p:nvGraphicFramePr>
        <p:xfrm>
          <a:off x="3595426" y="2192343"/>
          <a:ext cx="5001148" cy="3749151"/>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0"/>
          </p:nvPr>
        </p:nvSpPr>
        <p:spPr/>
        <p:txBody>
          <a:bodyPr/>
          <a:lstStyle/>
          <a:p>
            <a:fld id="{B54AD5F6-3B3B-4833-B6DC-5A174B71965E}" type="datetime1">
              <a:rPr lang="en-GB" noProof="0" smtClean="0"/>
              <a:t>14/02/2021</a:t>
            </a:fld>
            <a:endParaRPr lang="en-US" noProof="0" dirty="0"/>
          </a:p>
        </p:txBody>
      </p:sp>
      <p:sp>
        <p:nvSpPr>
          <p:cNvPr id="16" name="Footer Placeholder 15"/>
          <p:cNvSpPr>
            <a:spLocks noGrp="1"/>
          </p:cNvSpPr>
          <p:nvPr>
            <p:ph type="ftr" sz="quarter" idx="11"/>
          </p:nvPr>
        </p:nvSpPr>
        <p:spPr/>
        <p:txBody>
          <a:bodyPr/>
          <a:lstStyle/>
          <a:p>
            <a:r>
              <a:rPr lang="en-US" noProof="0" smtClean="0"/>
              <a:t>START-UPS/0618/0049–RESTART 2016–2020</a:t>
            </a:r>
            <a:endParaRPr lang="en-US" noProof="0" dirty="0"/>
          </a:p>
        </p:txBody>
      </p:sp>
    </p:spTree>
    <p:extLst>
      <p:ext uri="{BB962C8B-B14F-4D97-AF65-F5344CB8AC3E}">
        <p14:creationId xmlns:p14="http://schemas.microsoft.com/office/powerpoint/2010/main" val="831277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2FC0C4-7B6C-4E9A-8274-2FC40023F4D6}"/>
              </a:ext>
            </a:extLst>
          </p:cNvPr>
          <p:cNvSpPr>
            <a:spLocks noGrp="1"/>
          </p:cNvSpPr>
          <p:nvPr>
            <p:ph type="title"/>
          </p:nvPr>
        </p:nvSpPr>
        <p:spPr>
          <a:xfrm>
            <a:off x="1804305" y="0"/>
            <a:ext cx="4251138" cy="832672"/>
          </a:xfrm>
        </p:spPr>
        <p:txBody>
          <a:bodyPr/>
          <a:lstStyle/>
          <a:p>
            <a:r>
              <a:rPr lang="en-US" dirty="0"/>
              <a:t>ABOUT </a:t>
            </a:r>
            <a:r>
              <a:rPr lang="en-US" dirty="0" err="1" smtClean="0"/>
              <a:t>DineTours</a:t>
            </a:r>
            <a:endParaRPr lang="en-US" dirty="0"/>
          </a:p>
        </p:txBody>
      </p:sp>
      <p:sp>
        <p:nvSpPr>
          <p:cNvPr id="3" name="Text Placeholder 2">
            <a:extLst>
              <a:ext uri="{FF2B5EF4-FFF2-40B4-BE49-F238E27FC236}">
                <a16:creationId xmlns="" xmlns:a16="http://schemas.microsoft.com/office/drawing/2014/main" id="{C05A4E51-65D1-4F1C-B66B-51A1E5DC03B9}"/>
              </a:ext>
            </a:extLst>
          </p:cNvPr>
          <p:cNvSpPr>
            <a:spLocks noGrp="1"/>
          </p:cNvSpPr>
          <p:nvPr>
            <p:ph type="body" idx="1"/>
          </p:nvPr>
        </p:nvSpPr>
        <p:spPr>
          <a:xfrm>
            <a:off x="1524000" y="851638"/>
            <a:ext cx="4531443" cy="4047499"/>
          </a:xfrm>
        </p:spPr>
        <p:txBody>
          <a:bodyPr>
            <a:normAutofit fontScale="92500" lnSpcReduction="20000"/>
          </a:bodyPr>
          <a:lstStyle/>
          <a:p>
            <a:r>
              <a:rPr lang="en-GB" dirty="0" smtClean="0"/>
              <a:t>The extensible </a:t>
            </a:r>
            <a:r>
              <a:rPr lang="en-GB" dirty="0" err="1"/>
              <a:t>Dinetours</a:t>
            </a:r>
            <a:r>
              <a:rPr lang="en-GB" dirty="0"/>
              <a:t> web </a:t>
            </a:r>
            <a:r>
              <a:rPr lang="en-GB" dirty="0" smtClean="0"/>
              <a:t>platform will </a:t>
            </a:r>
            <a:r>
              <a:rPr lang="en-GB" dirty="0"/>
              <a:t>offer virtual reality tours and booking services for supporting reservations in the hospitality sector, e.g., restaurants, venues. A market research will be performed for gathering, recording and analysing data about customers, clients, competitors and the market. This will be part of the overall feasibility study that aims to reveal if the platform meets certain financial and social goals in the market, to define the right business model and business plan. Finally, focus will be also given to the dissemination and exploitation of the platform based on the activities and events defined in the project.</a:t>
            </a:r>
            <a:endParaRPr lang="en-US" dirty="0"/>
          </a:p>
        </p:txBody>
      </p:sp>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12"/>
          </p:nvPr>
        </p:nvSpPr>
        <p:spPr/>
        <p:txBody>
          <a:bodyPr/>
          <a:lstStyle/>
          <a:p>
            <a:r>
              <a:rPr lang="en-US" dirty="0" smtClean="0"/>
              <a:t>Slide 0</a:t>
            </a:r>
            <a:fld id="{F470E458-E7C2-4395-B75D-476A174CEE45}" type="slidenum">
              <a:rPr lang="en-US" smtClean="0"/>
              <a:pPr/>
              <a:t>2</a:t>
            </a:fld>
            <a:endParaRPr lang="en-US" dirty="0"/>
          </a:p>
        </p:txBody>
      </p:sp>
      <p:pic>
        <p:nvPicPr>
          <p:cNvPr id="7" name="Picture Placeholder 6">
            <a:extLst>
              <a:ext uri="{FF2B5EF4-FFF2-40B4-BE49-F238E27FC236}">
                <a16:creationId xmlns="" xmlns:a16="http://schemas.microsoft.com/office/drawing/2014/main" id="{3C008318-AEAE-4C05-A89F-775467434FA0}"/>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4789798" y="4382287"/>
            <a:ext cx="2498321" cy="1498989"/>
          </a:xfrm>
        </p:spPr>
      </p:pic>
      <p:sp>
        <p:nvSpPr>
          <p:cNvPr id="4" name="Date Placeholder 3"/>
          <p:cNvSpPr>
            <a:spLocks noGrp="1"/>
          </p:cNvSpPr>
          <p:nvPr>
            <p:ph type="dt" sz="half" idx="10"/>
          </p:nvPr>
        </p:nvSpPr>
        <p:spPr/>
        <p:txBody>
          <a:bodyPr/>
          <a:lstStyle/>
          <a:p>
            <a:fld id="{984F81CF-73E4-4770-9B23-0BE133BD8032}" type="datetime1">
              <a:rPr lang="en-GB" noProof="0" smtClean="0"/>
              <a:t>14/02/2021</a:t>
            </a:fld>
            <a:endParaRPr lang="en-US" noProof="0" dirty="0"/>
          </a:p>
        </p:txBody>
      </p:sp>
      <p:sp>
        <p:nvSpPr>
          <p:cNvPr id="6" name="Footer Placeholder 5"/>
          <p:cNvSpPr>
            <a:spLocks noGrp="1"/>
          </p:cNvSpPr>
          <p:nvPr>
            <p:ph type="ftr" sz="quarter" idx="11"/>
          </p:nvPr>
        </p:nvSpPr>
        <p:spPr/>
        <p:txBody>
          <a:bodyPr/>
          <a:lstStyle/>
          <a:p>
            <a:r>
              <a:rPr lang="en-US" smtClean="0"/>
              <a:t>START-UPS/0618/0049–RESTART 2016–2020</a:t>
            </a:r>
            <a:endParaRPr lang="en-US" dirty="0"/>
          </a:p>
        </p:txBody>
      </p:sp>
    </p:spTree>
    <p:extLst>
      <p:ext uri="{BB962C8B-B14F-4D97-AF65-F5344CB8AC3E}">
        <p14:creationId xmlns:p14="http://schemas.microsoft.com/office/powerpoint/2010/main" val="1303718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EC464C-DCD9-4842-AC70-1334BEF5749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 xmlns:a16="http://schemas.microsoft.com/office/drawing/2014/main" id="{FD7FE9D3-D856-47C4-86AC-8C47A5515F98}"/>
              </a:ext>
            </a:extLst>
          </p:cNvPr>
          <p:cNvSpPr>
            <a:spLocks noGrp="1"/>
          </p:cNvSpPr>
          <p:nvPr>
            <p:ph idx="1"/>
          </p:nvPr>
        </p:nvSpPr>
        <p:spPr/>
        <p:txBody>
          <a:bodyPr>
            <a:normAutofit fontScale="92500" lnSpcReduction="20000"/>
          </a:bodyPr>
          <a:lstStyle/>
          <a:p>
            <a:r>
              <a:rPr lang="en-US" dirty="0"/>
              <a:t>Lorem ipsum dolor sit amet, consectetuer adipiscing elit. Maecenas porttitor congue massa. Fusce posuere, magna sed pulvinar ultricies, purus lectus malesuada libero, sit amet commodo magna eros quis urna.</a:t>
            </a:r>
          </a:p>
          <a:p>
            <a:r>
              <a:rPr lang="en-US" dirty="0"/>
              <a:t>Nunc viverra imperdiet enim. Fusce est. Vivamus a tellus.</a:t>
            </a:r>
          </a:p>
          <a:p>
            <a:r>
              <a:rPr lang="en-US" dirty="0"/>
              <a:t>Pellentesque habitant morbi tristique senectus et netus et malesuada fames ac turpis egestas. Proin pharetra nonummy pede. Mauris et orci.</a:t>
            </a:r>
          </a:p>
          <a:p>
            <a:endParaRPr lang="en-US" dirty="0"/>
          </a:p>
        </p:txBody>
      </p:sp>
      <p:sp>
        <p:nvSpPr>
          <p:cNvPr id="4" name="Slide Number Placeholder 3">
            <a:extLst>
              <a:ext uri="{FF2B5EF4-FFF2-40B4-BE49-F238E27FC236}">
                <a16:creationId xmlns="" xmlns:a16="http://schemas.microsoft.com/office/drawing/2014/main" id="{D339EBD6-39BC-4CB1-B4BC-1F2F68882A86}"/>
              </a:ext>
            </a:extLst>
          </p:cNvPr>
          <p:cNvSpPr>
            <a:spLocks noGrp="1"/>
          </p:cNvSpPr>
          <p:nvPr>
            <p:ph type="sldNum" sz="quarter" idx="12"/>
          </p:nvPr>
        </p:nvSpPr>
        <p:spPr/>
        <p:txBody>
          <a:bodyPr/>
          <a:lstStyle/>
          <a:p>
            <a:r>
              <a:rPr lang="en-US" dirty="0" smtClean="0"/>
              <a:t>Slide </a:t>
            </a:r>
            <a:fld id="{F470E458-E7C2-4395-B75D-476A174CEE45}" type="slidenum">
              <a:rPr lang="en-US" smtClean="0"/>
              <a:t>20</a:t>
            </a:fld>
            <a:endParaRPr lang="en-US" dirty="0"/>
          </a:p>
        </p:txBody>
      </p:sp>
      <p:sp>
        <p:nvSpPr>
          <p:cNvPr id="5" name="Footer Placeholder 4"/>
          <p:cNvSpPr>
            <a:spLocks noGrp="1"/>
          </p:cNvSpPr>
          <p:nvPr>
            <p:ph type="ftr" sz="quarter" idx="11"/>
          </p:nvPr>
        </p:nvSpPr>
        <p:spPr/>
        <p:txBody>
          <a:bodyPr/>
          <a:lstStyle/>
          <a:p>
            <a:r>
              <a:rPr lang="en-US" noProof="0" smtClean="0"/>
              <a:t>START-UPS/0618/0049–RESTART 2016–2020</a:t>
            </a:r>
            <a:endParaRPr lang="en-US" noProof="0" dirty="0"/>
          </a:p>
        </p:txBody>
      </p:sp>
    </p:spTree>
    <p:extLst>
      <p:ext uri="{BB962C8B-B14F-4D97-AF65-F5344CB8AC3E}">
        <p14:creationId xmlns:p14="http://schemas.microsoft.com/office/powerpoint/2010/main" val="1117104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E4C0176-F748-42D4-A25B-71F0C054D3BB}"/>
              </a:ext>
            </a:extLst>
          </p:cNvPr>
          <p:cNvSpPr>
            <a:spLocks noGrp="1"/>
          </p:cNvSpPr>
          <p:nvPr>
            <p:ph type="title"/>
          </p:nvPr>
        </p:nvSpPr>
        <p:spPr>
          <a:xfrm>
            <a:off x="6570540" y="884136"/>
            <a:ext cx="4896000" cy="894117"/>
          </a:xfrm>
        </p:spPr>
        <p:txBody>
          <a:bodyPr/>
          <a:lstStyle/>
          <a:p>
            <a:r>
              <a:rPr lang="en-US" dirty="0"/>
              <a:t>THANK YOU!</a:t>
            </a:r>
          </a:p>
        </p:txBody>
      </p:sp>
      <p:sp>
        <p:nvSpPr>
          <p:cNvPr id="5" name="Text Placeholder 4">
            <a:extLst>
              <a:ext uri="{FF2B5EF4-FFF2-40B4-BE49-F238E27FC236}">
                <a16:creationId xmlns="" xmlns:a16="http://schemas.microsoft.com/office/drawing/2014/main" id="{C9857702-D4F7-460C-9B02-C07897E60321}"/>
              </a:ext>
            </a:extLst>
          </p:cNvPr>
          <p:cNvSpPr>
            <a:spLocks noGrp="1"/>
          </p:cNvSpPr>
          <p:nvPr>
            <p:ph type="body" sz="quarter" idx="16"/>
          </p:nvPr>
        </p:nvSpPr>
        <p:spPr/>
        <p:txBody>
          <a:bodyPr/>
          <a:lstStyle/>
          <a:p>
            <a:r>
              <a:rPr lang="en-US" dirty="0"/>
              <a:t>Speaker Name</a:t>
            </a:r>
          </a:p>
        </p:txBody>
      </p:sp>
      <p:sp>
        <p:nvSpPr>
          <p:cNvPr id="6" name="Text Placeholder 5">
            <a:extLst>
              <a:ext uri="{FF2B5EF4-FFF2-40B4-BE49-F238E27FC236}">
                <a16:creationId xmlns="" xmlns:a16="http://schemas.microsoft.com/office/drawing/2014/main" id="{9E8064C2-698C-4F56-B604-A2A8AE3D7C21}"/>
              </a:ext>
            </a:extLst>
          </p:cNvPr>
          <p:cNvSpPr>
            <a:spLocks noGrp="1"/>
          </p:cNvSpPr>
          <p:nvPr>
            <p:ph type="body" sz="quarter" idx="17"/>
          </p:nvPr>
        </p:nvSpPr>
        <p:spPr/>
        <p:txBody>
          <a:bodyPr/>
          <a:lstStyle/>
          <a:p>
            <a:r>
              <a:rPr lang="en-US" dirty="0"/>
              <a:t>Email:</a:t>
            </a:r>
          </a:p>
        </p:txBody>
      </p:sp>
      <p:sp>
        <p:nvSpPr>
          <p:cNvPr id="7" name="Text Placeholder 6">
            <a:extLst>
              <a:ext uri="{FF2B5EF4-FFF2-40B4-BE49-F238E27FC236}">
                <a16:creationId xmlns="" xmlns:a16="http://schemas.microsoft.com/office/drawing/2014/main" id="{910D1CE3-B979-4C3E-A3BF-4C200D062B58}"/>
              </a:ext>
            </a:extLst>
          </p:cNvPr>
          <p:cNvSpPr>
            <a:spLocks noGrp="1"/>
          </p:cNvSpPr>
          <p:nvPr>
            <p:ph type="body" sz="quarter" idx="18"/>
          </p:nvPr>
        </p:nvSpPr>
        <p:spPr>
          <a:xfrm>
            <a:off x="6570540" y="4551902"/>
            <a:ext cx="4896000" cy="373961"/>
          </a:xfrm>
        </p:spPr>
        <p:txBody>
          <a:bodyPr/>
          <a:lstStyle/>
          <a:p>
            <a:r>
              <a:rPr lang="en-US" dirty="0"/>
              <a:t>speakermail@website.com</a:t>
            </a:r>
          </a:p>
        </p:txBody>
      </p:sp>
      <p:sp>
        <p:nvSpPr>
          <p:cNvPr id="8" name="Text Placeholder 7">
            <a:extLst>
              <a:ext uri="{FF2B5EF4-FFF2-40B4-BE49-F238E27FC236}">
                <a16:creationId xmlns="" xmlns:a16="http://schemas.microsoft.com/office/drawing/2014/main" id="{56D36886-65A3-42CD-990B-789C9200A4BB}"/>
              </a:ext>
            </a:extLst>
          </p:cNvPr>
          <p:cNvSpPr>
            <a:spLocks noGrp="1"/>
          </p:cNvSpPr>
          <p:nvPr>
            <p:ph type="body" sz="quarter" idx="19"/>
          </p:nvPr>
        </p:nvSpPr>
        <p:spPr/>
        <p:txBody>
          <a:bodyPr/>
          <a:lstStyle/>
          <a:p>
            <a:r>
              <a:rPr lang="en-US" dirty="0"/>
              <a:t>Phone:</a:t>
            </a:r>
          </a:p>
        </p:txBody>
      </p:sp>
      <p:sp>
        <p:nvSpPr>
          <p:cNvPr id="9" name="Text Placeholder 8">
            <a:extLst>
              <a:ext uri="{FF2B5EF4-FFF2-40B4-BE49-F238E27FC236}">
                <a16:creationId xmlns="" xmlns:a16="http://schemas.microsoft.com/office/drawing/2014/main" id="{E641CB99-F65E-4FA5-89A7-CDA63B042DA4}"/>
              </a:ext>
            </a:extLst>
          </p:cNvPr>
          <p:cNvSpPr>
            <a:spLocks noGrp="1"/>
          </p:cNvSpPr>
          <p:nvPr>
            <p:ph type="body" sz="quarter" idx="20"/>
          </p:nvPr>
        </p:nvSpPr>
        <p:spPr/>
        <p:txBody>
          <a:bodyPr/>
          <a:lstStyle/>
          <a:p>
            <a:r>
              <a:rPr lang="en-US" dirty="0" smtClean="0"/>
              <a:t>22394394 Ext. 4xxxx</a:t>
            </a:r>
            <a:endParaRPr lang="en-US" dirty="0"/>
          </a:p>
        </p:txBody>
      </p:sp>
      <p:sp>
        <p:nvSpPr>
          <p:cNvPr id="2" name="Footer Placeholder 1"/>
          <p:cNvSpPr>
            <a:spLocks noGrp="1"/>
          </p:cNvSpPr>
          <p:nvPr>
            <p:ph type="ftr" sz="quarter" idx="11"/>
          </p:nvPr>
        </p:nvSpPr>
        <p:spPr>
          <a:xfrm>
            <a:off x="5502728" y="5877254"/>
            <a:ext cx="4114800" cy="365125"/>
          </a:xfrm>
        </p:spPr>
        <p:txBody>
          <a:bodyPr/>
          <a:lstStyle/>
          <a:p>
            <a:r>
              <a:rPr lang="en-US" noProof="0" dirty="0" smtClean="0"/>
              <a:t>START-UPS/0618/0049–RESTART 2016–2020</a:t>
            </a:r>
            <a:endParaRPr lang="en-US" noProof="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383" y="1760666"/>
            <a:ext cx="2224315" cy="2224315"/>
          </a:xfrm>
          <a:prstGeom prst="rect">
            <a:avLst/>
          </a:prstGeom>
        </p:spPr>
      </p:pic>
    </p:spTree>
    <p:extLst>
      <p:ext uri="{BB962C8B-B14F-4D97-AF65-F5344CB8AC3E}">
        <p14:creationId xmlns:p14="http://schemas.microsoft.com/office/powerpoint/2010/main" val="3456809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39C51C-7BBF-4B92-A610-4EB86DB947C1}"/>
              </a:ext>
            </a:extLst>
          </p:cNvPr>
          <p:cNvSpPr>
            <a:spLocks noGrp="1"/>
          </p:cNvSpPr>
          <p:nvPr>
            <p:ph type="title"/>
          </p:nvPr>
        </p:nvSpPr>
        <p:spPr/>
        <p:txBody>
          <a:bodyPr/>
          <a:lstStyle/>
          <a:p>
            <a:r>
              <a:rPr lang="en-US" dirty="0"/>
              <a:t>APPENDIX</a:t>
            </a:r>
          </a:p>
        </p:txBody>
      </p:sp>
      <p:sp>
        <p:nvSpPr>
          <p:cNvPr id="3" name="Slide Number Placeholder 2">
            <a:extLst>
              <a:ext uri="{FF2B5EF4-FFF2-40B4-BE49-F238E27FC236}">
                <a16:creationId xmlns="" xmlns:a16="http://schemas.microsoft.com/office/drawing/2014/main" id="{9888199C-D9BD-40C2-9DB3-4653E8723F2C}"/>
              </a:ext>
            </a:extLst>
          </p:cNvPr>
          <p:cNvSpPr>
            <a:spLocks noGrp="1"/>
          </p:cNvSpPr>
          <p:nvPr>
            <p:ph type="sldNum" sz="quarter" idx="12"/>
          </p:nvPr>
        </p:nvSpPr>
        <p:spPr/>
        <p:txBody>
          <a:bodyPr/>
          <a:lstStyle/>
          <a:p>
            <a:r>
              <a:rPr lang="en-US" dirty="0" smtClean="0"/>
              <a:t>Slide </a:t>
            </a:r>
            <a:fld id="{F470E458-E7C2-4395-B75D-476A174CEE45}" type="slidenum">
              <a:rPr lang="en-US" smtClean="0"/>
              <a:t>22</a:t>
            </a:fld>
            <a:endParaRPr lang="en-US" dirty="0"/>
          </a:p>
        </p:txBody>
      </p:sp>
      <p:sp>
        <p:nvSpPr>
          <p:cNvPr id="4" name="Date Placeholder 3"/>
          <p:cNvSpPr>
            <a:spLocks noGrp="1"/>
          </p:cNvSpPr>
          <p:nvPr>
            <p:ph type="dt" sz="half" idx="10"/>
          </p:nvPr>
        </p:nvSpPr>
        <p:spPr/>
        <p:txBody>
          <a:bodyPr/>
          <a:lstStyle/>
          <a:p>
            <a:fld id="{FA03FC53-647A-4100-AA7E-957BF64AFC47}" type="datetime1">
              <a:rPr lang="en-GB" noProof="0" smtClean="0"/>
              <a:t>14/02/2021</a:t>
            </a:fld>
            <a:endParaRPr lang="en-US" noProof="0" dirty="0"/>
          </a:p>
        </p:txBody>
      </p:sp>
      <p:sp>
        <p:nvSpPr>
          <p:cNvPr id="5" name="Footer Placeholder 4"/>
          <p:cNvSpPr>
            <a:spLocks noGrp="1"/>
          </p:cNvSpPr>
          <p:nvPr>
            <p:ph type="ftr" sz="quarter" idx="11"/>
          </p:nvPr>
        </p:nvSpPr>
        <p:spPr/>
        <p:txBody>
          <a:bodyPr/>
          <a:lstStyle/>
          <a:p>
            <a:r>
              <a:rPr lang="en-US" noProof="0" smtClean="0"/>
              <a:t>START-UPS/0618/0049–RESTART 2016–2020</a:t>
            </a:r>
            <a:endParaRPr lang="en-US" noProof="0" dirty="0"/>
          </a:p>
        </p:txBody>
      </p:sp>
    </p:spTree>
    <p:extLst>
      <p:ext uri="{BB962C8B-B14F-4D97-AF65-F5344CB8AC3E}">
        <p14:creationId xmlns:p14="http://schemas.microsoft.com/office/powerpoint/2010/main" val="513765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1D25BC-69B0-445F-BFD2-A15B19076A42}"/>
              </a:ext>
            </a:extLst>
          </p:cNvPr>
          <p:cNvSpPr>
            <a:spLocks noGrp="1"/>
          </p:cNvSpPr>
          <p:nvPr>
            <p:ph type="title"/>
          </p:nvPr>
        </p:nvSpPr>
        <p:spPr/>
        <p:txBody>
          <a:bodyPr/>
          <a:lstStyle/>
          <a:p>
            <a:r>
              <a:rPr lang="en-US" dirty="0"/>
              <a:t>TESTIMONIALS</a:t>
            </a:r>
          </a:p>
        </p:txBody>
      </p:sp>
      <p:sp>
        <p:nvSpPr>
          <p:cNvPr id="3" name="Slide Number Placeholder 2">
            <a:extLst>
              <a:ext uri="{FF2B5EF4-FFF2-40B4-BE49-F238E27FC236}">
                <a16:creationId xmlns="" xmlns:a16="http://schemas.microsoft.com/office/drawing/2014/main" id="{0E420A27-18AB-4F8F-8EA5-A1A4E28F37B9}"/>
              </a:ext>
            </a:extLst>
          </p:cNvPr>
          <p:cNvSpPr>
            <a:spLocks noGrp="1"/>
          </p:cNvSpPr>
          <p:nvPr>
            <p:ph type="sldNum" sz="quarter" idx="12"/>
          </p:nvPr>
        </p:nvSpPr>
        <p:spPr/>
        <p:txBody>
          <a:bodyPr/>
          <a:lstStyle/>
          <a:p>
            <a:r>
              <a:rPr lang="en-US" dirty="0" smtClean="0"/>
              <a:t>Slide </a:t>
            </a:r>
            <a:fld id="{F470E458-E7C2-4395-B75D-476A174CEE45}" type="slidenum">
              <a:rPr lang="en-US" smtClean="0"/>
              <a:t>23</a:t>
            </a:fld>
            <a:endParaRPr lang="en-US" dirty="0"/>
          </a:p>
        </p:txBody>
      </p:sp>
      <p:sp>
        <p:nvSpPr>
          <p:cNvPr id="5" name="Text Placeholder 4">
            <a:extLst>
              <a:ext uri="{FF2B5EF4-FFF2-40B4-BE49-F238E27FC236}">
                <a16:creationId xmlns="" xmlns:a16="http://schemas.microsoft.com/office/drawing/2014/main" id="{65C812AB-966C-4E11-AF78-4BAA00918E90}"/>
              </a:ext>
            </a:extLst>
          </p:cNvPr>
          <p:cNvSpPr>
            <a:spLocks noGrp="1"/>
          </p:cNvSpPr>
          <p:nvPr>
            <p:ph type="body" sz="half" idx="34"/>
          </p:nvPr>
        </p:nvSpPr>
        <p:spPr/>
        <p:txBody>
          <a:bodyPr/>
          <a:lstStyle/>
          <a:p>
            <a:r>
              <a:rPr lang="en-US" dirty="0"/>
              <a:t>Person 1 Name</a:t>
            </a:r>
          </a:p>
        </p:txBody>
      </p:sp>
      <p:sp>
        <p:nvSpPr>
          <p:cNvPr id="6" name="Text Placeholder 5">
            <a:extLst>
              <a:ext uri="{FF2B5EF4-FFF2-40B4-BE49-F238E27FC236}">
                <a16:creationId xmlns="" xmlns:a16="http://schemas.microsoft.com/office/drawing/2014/main" id="{D6C8D665-9380-46B9-A760-DCB9A3B90DD9}"/>
              </a:ext>
            </a:extLst>
          </p:cNvPr>
          <p:cNvSpPr>
            <a:spLocks noGrp="1"/>
          </p:cNvSpPr>
          <p:nvPr>
            <p:ph type="body" sz="half" idx="66"/>
          </p:nvPr>
        </p:nvSpPr>
        <p:spPr/>
        <p:txBody>
          <a:bodyPr/>
          <a:lstStyle/>
          <a:p>
            <a:r>
              <a:rPr lang="en-US" dirty="0"/>
              <a:t>Lorem ipsum dolor sit amet, consectetuer adipiscing elit. Maecenas porttitor congue massa. Fusce posuere, magna sed pulvinar ultricies, purus lectus malesuada libero, sit amet commodo magna eros quis urna.</a:t>
            </a:r>
          </a:p>
        </p:txBody>
      </p:sp>
      <p:sp>
        <p:nvSpPr>
          <p:cNvPr id="7" name="Text Placeholder 6">
            <a:extLst>
              <a:ext uri="{FF2B5EF4-FFF2-40B4-BE49-F238E27FC236}">
                <a16:creationId xmlns="" xmlns:a16="http://schemas.microsoft.com/office/drawing/2014/main" id="{A6468D69-D7B1-4C4C-A8EA-F6AA1CF82777}"/>
              </a:ext>
            </a:extLst>
          </p:cNvPr>
          <p:cNvSpPr>
            <a:spLocks noGrp="1"/>
          </p:cNvSpPr>
          <p:nvPr>
            <p:ph type="body" sz="half" idx="67"/>
          </p:nvPr>
        </p:nvSpPr>
        <p:spPr/>
        <p:txBody>
          <a:bodyPr/>
          <a:lstStyle/>
          <a:p>
            <a:r>
              <a:rPr lang="en-US" dirty="0"/>
              <a:t>Company, Title</a:t>
            </a:r>
          </a:p>
        </p:txBody>
      </p:sp>
      <p:sp>
        <p:nvSpPr>
          <p:cNvPr id="8" name="Text Placeholder 7">
            <a:extLst>
              <a:ext uri="{FF2B5EF4-FFF2-40B4-BE49-F238E27FC236}">
                <a16:creationId xmlns="" xmlns:a16="http://schemas.microsoft.com/office/drawing/2014/main" id="{5EDB349D-74AB-44E3-ABF9-966D44661932}"/>
              </a:ext>
            </a:extLst>
          </p:cNvPr>
          <p:cNvSpPr>
            <a:spLocks noGrp="1"/>
          </p:cNvSpPr>
          <p:nvPr>
            <p:ph type="body" sz="half" idx="68"/>
          </p:nvPr>
        </p:nvSpPr>
        <p:spPr/>
        <p:txBody>
          <a:bodyPr/>
          <a:lstStyle/>
          <a:p>
            <a:r>
              <a:rPr lang="en-US" dirty="0"/>
              <a:t>Person 2 Name</a:t>
            </a:r>
          </a:p>
        </p:txBody>
      </p:sp>
      <p:sp>
        <p:nvSpPr>
          <p:cNvPr id="9" name="Text Placeholder 8">
            <a:extLst>
              <a:ext uri="{FF2B5EF4-FFF2-40B4-BE49-F238E27FC236}">
                <a16:creationId xmlns="" xmlns:a16="http://schemas.microsoft.com/office/drawing/2014/main" id="{8203336D-67A1-400E-809C-737392F0F91A}"/>
              </a:ext>
            </a:extLst>
          </p:cNvPr>
          <p:cNvSpPr>
            <a:spLocks noGrp="1"/>
          </p:cNvSpPr>
          <p:nvPr>
            <p:ph type="body" sz="half" idx="70"/>
          </p:nvPr>
        </p:nvSpPr>
        <p:spPr/>
        <p:txBody>
          <a:bodyPr/>
          <a:lstStyle/>
          <a:p>
            <a:r>
              <a:rPr lang="en-US" dirty="0"/>
              <a:t>Lorem ipsum dolor sit amet, consectetuer adipiscing elit. Maecenas porttitor congue massa. Fusce posuere, magna sed pulvinar ultricies, purus lectus malesuada libero, sit amet commodo magna eros quis urna.</a:t>
            </a:r>
          </a:p>
        </p:txBody>
      </p:sp>
      <p:sp>
        <p:nvSpPr>
          <p:cNvPr id="10" name="Text Placeholder 9">
            <a:extLst>
              <a:ext uri="{FF2B5EF4-FFF2-40B4-BE49-F238E27FC236}">
                <a16:creationId xmlns="" xmlns:a16="http://schemas.microsoft.com/office/drawing/2014/main" id="{2613B2A7-1A42-4B06-A44D-E442D3A6C717}"/>
              </a:ext>
            </a:extLst>
          </p:cNvPr>
          <p:cNvSpPr>
            <a:spLocks noGrp="1"/>
          </p:cNvSpPr>
          <p:nvPr>
            <p:ph type="body" sz="half" idx="71"/>
          </p:nvPr>
        </p:nvSpPr>
        <p:spPr/>
        <p:txBody>
          <a:bodyPr/>
          <a:lstStyle/>
          <a:p>
            <a:r>
              <a:rPr lang="en-US" dirty="0"/>
              <a:t>Company, Title</a:t>
            </a:r>
          </a:p>
        </p:txBody>
      </p:sp>
      <p:pic>
        <p:nvPicPr>
          <p:cNvPr id="14" name="Picture Placeholder 13" descr="Team Member Photo">
            <a:extLst>
              <a:ext uri="{FF2B5EF4-FFF2-40B4-BE49-F238E27FC236}">
                <a16:creationId xmlns="" xmlns:a16="http://schemas.microsoft.com/office/drawing/2014/main" id="{059D5751-27E7-4925-AB76-804F79AA00B4}"/>
              </a:ext>
            </a:extLst>
          </p:cNvPr>
          <p:cNvPicPr>
            <a:picLocks noGrp="1" noChangeAspect="1"/>
          </p:cNvPicPr>
          <p:nvPr>
            <p:ph type="pic" sz="quarter" idx="75"/>
          </p:nvPr>
        </p:nvPicPr>
        <p:blipFill>
          <a:blip r:embed="rId3"/>
          <a:srcRect l="68" r="68"/>
          <a:stretch>
            <a:fillRect/>
          </a:stretch>
        </p:blipFill>
        <p:spPr/>
      </p:pic>
      <p:pic>
        <p:nvPicPr>
          <p:cNvPr id="16" name="Picture Placeholder 15" descr="Team Member Photo">
            <a:extLst>
              <a:ext uri="{FF2B5EF4-FFF2-40B4-BE49-F238E27FC236}">
                <a16:creationId xmlns="" xmlns:a16="http://schemas.microsoft.com/office/drawing/2014/main" id="{AB7D0785-2D2D-40B2-88BF-4AA6B35F3B3D}"/>
              </a:ext>
            </a:extLst>
          </p:cNvPr>
          <p:cNvPicPr>
            <a:picLocks noGrp="1" noChangeAspect="1"/>
          </p:cNvPicPr>
          <p:nvPr>
            <p:ph type="pic" sz="quarter" idx="76"/>
          </p:nvPr>
        </p:nvPicPr>
        <p:blipFill>
          <a:blip r:embed="rId4"/>
          <a:srcRect/>
          <a:stretch>
            <a:fillRect/>
          </a:stretch>
        </p:blipFill>
        <p:spPr/>
      </p:pic>
      <p:sp>
        <p:nvSpPr>
          <p:cNvPr id="4" name="Date Placeholder 3"/>
          <p:cNvSpPr>
            <a:spLocks noGrp="1"/>
          </p:cNvSpPr>
          <p:nvPr>
            <p:ph type="dt" sz="half" idx="10"/>
          </p:nvPr>
        </p:nvSpPr>
        <p:spPr/>
        <p:txBody>
          <a:bodyPr/>
          <a:lstStyle/>
          <a:p>
            <a:fld id="{253BB1E9-9B8C-47FA-8BA8-FAC061EAB817}" type="datetime1">
              <a:rPr lang="en-GB" noProof="0" smtClean="0"/>
              <a:t>14/02/2021</a:t>
            </a:fld>
            <a:endParaRPr lang="en-US" noProof="0" dirty="0"/>
          </a:p>
        </p:txBody>
      </p:sp>
      <p:sp>
        <p:nvSpPr>
          <p:cNvPr id="11" name="Footer Placeholder 10"/>
          <p:cNvSpPr>
            <a:spLocks noGrp="1"/>
          </p:cNvSpPr>
          <p:nvPr>
            <p:ph type="ftr" sz="quarter" idx="11"/>
          </p:nvPr>
        </p:nvSpPr>
        <p:spPr/>
        <p:txBody>
          <a:bodyPr/>
          <a:lstStyle/>
          <a:p>
            <a:r>
              <a:rPr lang="en-US" noProof="0" smtClean="0"/>
              <a:t>START-UPS/0618/0049–RESTART 2016–2020</a:t>
            </a:r>
            <a:endParaRPr lang="en-US" noProof="0" dirty="0"/>
          </a:p>
        </p:txBody>
      </p:sp>
    </p:spTree>
    <p:extLst>
      <p:ext uri="{BB962C8B-B14F-4D97-AF65-F5344CB8AC3E}">
        <p14:creationId xmlns:p14="http://schemas.microsoft.com/office/powerpoint/2010/main" val="2924553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FC0997-E006-463A-9350-DD3AC560877D}"/>
              </a:ext>
            </a:extLst>
          </p:cNvPr>
          <p:cNvSpPr>
            <a:spLocks noGrp="1"/>
          </p:cNvSpPr>
          <p:nvPr>
            <p:ph type="title"/>
          </p:nvPr>
        </p:nvSpPr>
        <p:spPr/>
        <p:txBody>
          <a:bodyPr/>
          <a:lstStyle/>
          <a:p>
            <a:r>
              <a:rPr lang="en-US" dirty="0"/>
              <a:t>CASE STUDY</a:t>
            </a:r>
          </a:p>
        </p:txBody>
      </p:sp>
      <p:sp>
        <p:nvSpPr>
          <p:cNvPr id="3" name="Slide Number Placeholder 2">
            <a:extLst>
              <a:ext uri="{FF2B5EF4-FFF2-40B4-BE49-F238E27FC236}">
                <a16:creationId xmlns="" xmlns:a16="http://schemas.microsoft.com/office/drawing/2014/main" id="{ABC1465D-5BE7-401D-85EE-AFA945557E9D}"/>
              </a:ext>
            </a:extLst>
          </p:cNvPr>
          <p:cNvSpPr>
            <a:spLocks noGrp="1"/>
          </p:cNvSpPr>
          <p:nvPr>
            <p:ph type="sldNum" sz="quarter" idx="12"/>
          </p:nvPr>
        </p:nvSpPr>
        <p:spPr/>
        <p:txBody>
          <a:bodyPr/>
          <a:lstStyle/>
          <a:p>
            <a:r>
              <a:rPr lang="en-US" dirty="0" smtClean="0"/>
              <a:t>Slide </a:t>
            </a:r>
            <a:fld id="{F470E458-E7C2-4395-B75D-476A174CEE45}" type="slidenum">
              <a:rPr lang="en-US" smtClean="0"/>
              <a:t>24</a:t>
            </a:fld>
            <a:endParaRPr lang="en-US" dirty="0"/>
          </a:p>
        </p:txBody>
      </p:sp>
      <p:sp>
        <p:nvSpPr>
          <p:cNvPr id="4" name="Subtitle 3">
            <a:extLst>
              <a:ext uri="{FF2B5EF4-FFF2-40B4-BE49-F238E27FC236}">
                <a16:creationId xmlns="" xmlns:a16="http://schemas.microsoft.com/office/drawing/2014/main" id="{300E0EF3-BAF0-4374-A9FC-F74CF69E8C75}"/>
              </a:ext>
            </a:extLst>
          </p:cNvPr>
          <p:cNvSpPr>
            <a:spLocks noGrp="1"/>
          </p:cNvSpPr>
          <p:nvPr>
            <p:ph type="subTitle" idx="15"/>
          </p:nvPr>
        </p:nvSpPr>
        <p:spPr/>
        <p:txBody>
          <a:bodyPr/>
          <a:lstStyle/>
          <a:p>
            <a:r>
              <a:rPr lang="en-US" dirty="0"/>
              <a:t>Your Subtitle Here</a:t>
            </a:r>
          </a:p>
        </p:txBody>
      </p:sp>
      <p:sp>
        <p:nvSpPr>
          <p:cNvPr id="6" name="Text Placeholder 5">
            <a:extLst>
              <a:ext uri="{FF2B5EF4-FFF2-40B4-BE49-F238E27FC236}">
                <a16:creationId xmlns="" xmlns:a16="http://schemas.microsoft.com/office/drawing/2014/main" id="{3AB40AA1-2AEE-4C96-9B5A-4FF878388833}"/>
              </a:ext>
            </a:extLst>
          </p:cNvPr>
          <p:cNvSpPr>
            <a:spLocks noGrp="1"/>
          </p:cNvSpPr>
          <p:nvPr>
            <p:ph type="body" sz="half" idx="90"/>
          </p:nvPr>
        </p:nvSpPr>
        <p:spPr/>
        <p:txBody>
          <a:bodyPr/>
          <a:lstStyle/>
          <a:p>
            <a:r>
              <a:rPr lang="en-US" dirty="0"/>
              <a:t>Lorem ipsum dolor sit amet, consectetuer adipiscing elit. Maecenas porttitor congue massa. Fusce posuere, magna sed pulvinar ultricies, purus lectus malesuada libero, sit amet commodo magna eros quis urna.</a:t>
            </a:r>
          </a:p>
          <a:p>
            <a:r>
              <a:rPr lang="en-US" dirty="0"/>
              <a:t>Nunc viverra imperdiet enim. Fusce est. Vivamus a tellus.</a:t>
            </a:r>
          </a:p>
          <a:p>
            <a:r>
              <a:rPr lang="en-US" dirty="0"/>
              <a:t>Pellentesque habitant morbi tristique senectus et netus et malesuada fames ac turpis egestas. Proin pharetra nonummy pede. Mauris et orci.</a:t>
            </a:r>
          </a:p>
          <a:p>
            <a:endParaRPr lang="en-US" dirty="0"/>
          </a:p>
        </p:txBody>
      </p:sp>
      <p:sp>
        <p:nvSpPr>
          <p:cNvPr id="7" name="Text Placeholder 6">
            <a:extLst>
              <a:ext uri="{FF2B5EF4-FFF2-40B4-BE49-F238E27FC236}">
                <a16:creationId xmlns="" xmlns:a16="http://schemas.microsoft.com/office/drawing/2014/main" id="{4D412DCA-756A-4F42-A884-5BB7B8146B0E}"/>
              </a:ext>
            </a:extLst>
          </p:cNvPr>
          <p:cNvSpPr>
            <a:spLocks noGrp="1"/>
          </p:cNvSpPr>
          <p:nvPr>
            <p:ph type="body" sz="quarter" idx="91"/>
          </p:nvPr>
        </p:nvSpPr>
        <p:spPr/>
        <p:txBody>
          <a:bodyPr>
            <a:normAutofit/>
          </a:bodyPr>
          <a:lstStyle/>
          <a:p>
            <a:r>
              <a:rPr lang="en-US" dirty="0"/>
              <a:t>Lorem ipsum dolor sit amet, consectetuer adipiscing elit. Maecenas porttitor congue massa. Fusce posuere, magna sed pulvinar ultricies, purus lectus malesuada libero, sit amet commodo magna eros quis urna.</a:t>
            </a:r>
          </a:p>
          <a:p>
            <a:r>
              <a:rPr lang="en-US" dirty="0"/>
              <a:t>Nunc viverra imperdiet enim. Fusce est. Vivamus a tellus.</a:t>
            </a:r>
          </a:p>
          <a:p>
            <a:r>
              <a:rPr lang="en-US" dirty="0"/>
              <a:t>Pellentesque habitant morbi tristique senectus et netus et malesuada fames ac turpis egestas. Proin pharetra nonummy pede. Mauris et orci.</a:t>
            </a:r>
          </a:p>
        </p:txBody>
      </p:sp>
      <p:sp>
        <p:nvSpPr>
          <p:cNvPr id="5" name="Date Placeholder 4"/>
          <p:cNvSpPr>
            <a:spLocks noGrp="1"/>
          </p:cNvSpPr>
          <p:nvPr>
            <p:ph type="dt" sz="half" idx="10"/>
          </p:nvPr>
        </p:nvSpPr>
        <p:spPr/>
        <p:txBody>
          <a:bodyPr/>
          <a:lstStyle/>
          <a:p>
            <a:fld id="{422C2464-189A-4255-8378-B18E824D273E}" type="datetime1">
              <a:rPr lang="en-GB" noProof="0" smtClean="0"/>
              <a:t>14/02/2021</a:t>
            </a:fld>
            <a:endParaRPr lang="en-US" noProof="0" dirty="0"/>
          </a:p>
        </p:txBody>
      </p:sp>
      <p:sp>
        <p:nvSpPr>
          <p:cNvPr id="8" name="Footer Placeholder 7"/>
          <p:cNvSpPr>
            <a:spLocks noGrp="1"/>
          </p:cNvSpPr>
          <p:nvPr>
            <p:ph type="ftr" sz="quarter" idx="11"/>
          </p:nvPr>
        </p:nvSpPr>
        <p:spPr/>
        <p:txBody>
          <a:bodyPr/>
          <a:lstStyle/>
          <a:p>
            <a:r>
              <a:rPr lang="en-US" noProof="0" smtClean="0"/>
              <a:t>START-UPS/0618/0049–RESTART 2016–2020</a:t>
            </a:r>
            <a:endParaRPr lang="en-US" noProof="0" dirty="0"/>
          </a:p>
        </p:txBody>
      </p:sp>
    </p:spTree>
    <p:extLst>
      <p:ext uri="{BB962C8B-B14F-4D97-AF65-F5344CB8AC3E}">
        <p14:creationId xmlns:p14="http://schemas.microsoft.com/office/powerpoint/2010/main" val="2059341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C54C5E-3B2A-43D9-9831-21B334FDD4EE}"/>
              </a:ext>
            </a:extLst>
          </p:cNvPr>
          <p:cNvSpPr>
            <a:spLocks noGrp="1"/>
          </p:cNvSpPr>
          <p:nvPr>
            <p:ph type="title"/>
          </p:nvPr>
        </p:nvSpPr>
        <p:spPr/>
        <p:txBody>
          <a:bodyPr/>
          <a:lstStyle/>
          <a:p>
            <a:r>
              <a:rPr lang="en-US" dirty="0"/>
              <a:t>MOBILE VERSION</a:t>
            </a:r>
          </a:p>
        </p:txBody>
      </p:sp>
      <p:sp>
        <p:nvSpPr>
          <p:cNvPr id="3" name="Slide Number Placeholder 2">
            <a:extLst>
              <a:ext uri="{FF2B5EF4-FFF2-40B4-BE49-F238E27FC236}">
                <a16:creationId xmlns="" xmlns:a16="http://schemas.microsoft.com/office/drawing/2014/main" id="{3C86B592-478F-4AED-AA32-BDC3DFC86558}"/>
              </a:ext>
            </a:extLst>
          </p:cNvPr>
          <p:cNvSpPr>
            <a:spLocks noGrp="1"/>
          </p:cNvSpPr>
          <p:nvPr>
            <p:ph type="sldNum" sz="quarter" idx="12"/>
          </p:nvPr>
        </p:nvSpPr>
        <p:spPr/>
        <p:txBody>
          <a:bodyPr/>
          <a:lstStyle/>
          <a:p>
            <a:r>
              <a:rPr lang="en-US" dirty="0" smtClean="0"/>
              <a:t>Slide </a:t>
            </a:r>
            <a:fld id="{F470E458-E7C2-4395-B75D-476A174CEE45}" type="slidenum">
              <a:rPr lang="en-US" smtClean="0"/>
              <a:t>25</a:t>
            </a:fld>
            <a:endParaRPr lang="en-US" dirty="0"/>
          </a:p>
        </p:txBody>
      </p:sp>
      <p:pic>
        <p:nvPicPr>
          <p:cNvPr id="22" name="Picture Placeholder 21" descr="Pizza image">
            <a:extLst>
              <a:ext uri="{FF2B5EF4-FFF2-40B4-BE49-F238E27FC236}">
                <a16:creationId xmlns="" xmlns:a16="http://schemas.microsoft.com/office/drawing/2014/main" id="{FEA0670A-379A-44F4-AE1A-EE9363E7FA91}"/>
              </a:ext>
            </a:extLst>
          </p:cNvPr>
          <p:cNvPicPr>
            <a:picLocks noGrp="1" noChangeAspect="1"/>
          </p:cNvPicPr>
          <p:nvPr>
            <p:ph type="pic" sz="quarter" idx="40"/>
          </p:nvPr>
        </p:nvPicPr>
        <p:blipFill>
          <a:blip r:embed="rId3"/>
          <a:srcRect l="10083" r="10083"/>
          <a:stretch>
            <a:fillRect/>
          </a:stretch>
        </p:blipFill>
        <p:spPr/>
      </p:pic>
      <p:pic>
        <p:nvPicPr>
          <p:cNvPr id="24" name="Picture Placeholder 23" descr="Glass image">
            <a:extLst>
              <a:ext uri="{FF2B5EF4-FFF2-40B4-BE49-F238E27FC236}">
                <a16:creationId xmlns="" xmlns:a16="http://schemas.microsoft.com/office/drawing/2014/main" id="{2CBBBA6A-3F68-4A85-A537-BB655731E494}"/>
              </a:ext>
            </a:extLst>
          </p:cNvPr>
          <p:cNvPicPr>
            <a:picLocks noGrp="1" noChangeAspect="1"/>
          </p:cNvPicPr>
          <p:nvPr>
            <p:ph type="pic" sz="quarter" idx="41"/>
          </p:nvPr>
        </p:nvPicPr>
        <p:blipFill>
          <a:blip r:embed="rId4"/>
          <a:srcRect l="214" r="214"/>
          <a:stretch>
            <a:fillRect/>
          </a:stretch>
        </p:blipFill>
        <p:spPr/>
      </p:pic>
      <p:sp>
        <p:nvSpPr>
          <p:cNvPr id="7" name="Text Placeholder 6">
            <a:extLst>
              <a:ext uri="{FF2B5EF4-FFF2-40B4-BE49-F238E27FC236}">
                <a16:creationId xmlns="" xmlns:a16="http://schemas.microsoft.com/office/drawing/2014/main" id="{D7912CF7-BD21-418C-807D-9CBACF28B6C5}"/>
              </a:ext>
            </a:extLst>
          </p:cNvPr>
          <p:cNvSpPr>
            <a:spLocks noGrp="1"/>
          </p:cNvSpPr>
          <p:nvPr>
            <p:ph type="body" sz="half" idx="2"/>
          </p:nvPr>
        </p:nvSpPr>
        <p:spPr>
          <a:xfrm>
            <a:off x="1104225" y="3031284"/>
            <a:ext cx="2385242" cy="1712618"/>
          </a:xfrm>
        </p:spPr>
        <p:txBody>
          <a:bodyPr>
            <a:normAutofit/>
          </a:bodyPr>
          <a:lstStyle/>
          <a:p>
            <a:pPr>
              <a:spcBef>
                <a:spcPts val="0"/>
              </a:spcBef>
            </a:pPr>
            <a:r>
              <a:rPr lang="en-US" dirty="0"/>
              <a:t>Lorem ipsum dolor sit amet, consectetuer adipiscing elit. Maecenas porttitor congue massa. </a:t>
            </a:r>
          </a:p>
        </p:txBody>
      </p:sp>
      <p:sp>
        <p:nvSpPr>
          <p:cNvPr id="8" name="Text Placeholder 7">
            <a:extLst>
              <a:ext uri="{FF2B5EF4-FFF2-40B4-BE49-F238E27FC236}">
                <a16:creationId xmlns="" xmlns:a16="http://schemas.microsoft.com/office/drawing/2014/main" id="{FA62956D-A53E-41C4-9C91-5135106734F4}"/>
              </a:ext>
            </a:extLst>
          </p:cNvPr>
          <p:cNvSpPr>
            <a:spLocks noGrp="1"/>
          </p:cNvSpPr>
          <p:nvPr>
            <p:ph type="body" sz="half" idx="34"/>
          </p:nvPr>
        </p:nvSpPr>
        <p:spPr>
          <a:xfrm>
            <a:off x="1612224" y="2703461"/>
            <a:ext cx="2385242" cy="375509"/>
          </a:xfrm>
        </p:spPr>
        <p:txBody>
          <a:bodyPr>
            <a:normAutofit fontScale="92500" lnSpcReduction="20000"/>
          </a:bodyPr>
          <a:lstStyle/>
          <a:p>
            <a:r>
              <a:rPr lang="en-US" dirty="0"/>
              <a:t>Feature  Title</a:t>
            </a:r>
          </a:p>
        </p:txBody>
      </p:sp>
      <p:sp>
        <p:nvSpPr>
          <p:cNvPr id="9" name="Text Placeholder 8">
            <a:extLst>
              <a:ext uri="{FF2B5EF4-FFF2-40B4-BE49-F238E27FC236}">
                <a16:creationId xmlns="" xmlns:a16="http://schemas.microsoft.com/office/drawing/2014/main" id="{AF67DB2B-7061-4EAA-A48A-1351D788CE8E}"/>
              </a:ext>
            </a:extLst>
          </p:cNvPr>
          <p:cNvSpPr>
            <a:spLocks noGrp="1"/>
          </p:cNvSpPr>
          <p:nvPr>
            <p:ph type="body" sz="half" idx="35"/>
          </p:nvPr>
        </p:nvSpPr>
        <p:spPr>
          <a:xfrm>
            <a:off x="9083451" y="3031284"/>
            <a:ext cx="2451052" cy="1712618"/>
          </a:xfrm>
        </p:spPr>
        <p:txBody>
          <a:bodyPr/>
          <a:lstStyle/>
          <a:p>
            <a:pPr>
              <a:spcBef>
                <a:spcPts val="0"/>
              </a:spcBef>
            </a:pPr>
            <a:r>
              <a:rPr lang="en-US" dirty="0"/>
              <a:t>Lorem ipsum dolor sit amet, consectetuer adipiscing elit. Maecenas porttitor congue massa. </a:t>
            </a:r>
          </a:p>
        </p:txBody>
      </p:sp>
      <p:sp>
        <p:nvSpPr>
          <p:cNvPr id="10" name="Text Placeholder 9">
            <a:extLst>
              <a:ext uri="{FF2B5EF4-FFF2-40B4-BE49-F238E27FC236}">
                <a16:creationId xmlns="" xmlns:a16="http://schemas.microsoft.com/office/drawing/2014/main" id="{8C24B971-69DB-45D3-9772-37DC78D632BB}"/>
              </a:ext>
            </a:extLst>
          </p:cNvPr>
          <p:cNvSpPr>
            <a:spLocks noGrp="1"/>
          </p:cNvSpPr>
          <p:nvPr>
            <p:ph type="body" sz="half" idx="37"/>
          </p:nvPr>
        </p:nvSpPr>
        <p:spPr/>
        <p:txBody>
          <a:bodyPr>
            <a:normAutofit fontScale="92500" lnSpcReduction="20000"/>
          </a:bodyPr>
          <a:lstStyle/>
          <a:p>
            <a:r>
              <a:rPr lang="en-US" dirty="0"/>
              <a:t>Feature  Title</a:t>
            </a:r>
          </a:p>
        </p:txBody>
      </p:sp>
      <p:pic>
        <p:nvPicPr>
          <p:cNvPr id="20" name="Picture Placeholder 19" descr="Cloche icon">
            <a:extLst>
              <a:ext uri="{FF2B5EF4-FFF2-40B4-BE49-F238E27FC236}">
                <a16:creationId xmlns="" xmlns:a16="http://schemas.microsoft.com/office/drawing/2014/main" id="{27C31D1B-7F26-4D47-A81C-BB6D7F4C88D0}"/>
              </a:ext>
            </a:extLst>
          </p:cNvPr>
          <p:cNvPicPr>
            <a:picLocks noGrp="1" noChangeAspect="1"/>
          </p:cNvPicPr>
          <p:nvPr>
            <p:ph type="pic" sz="quarter" idx="75"/>
          </p:nvPr>
        </p:nvPicPr>
        <p:blipFill rotWithShape="1">
          <a:blip r:embed="rId5">
            <a:extLst>
              <a:ext uri="{96DAC541-7B7A-43D3-8B79-37D633B846F1}">
                <asvg:svgBlip xmlns="" xmlns:asvg="http://schemas.microsoft.com/office/drawing/2016/SVG/main" r:embed="rId8"/>
              </a:ext>
            </a:extLst>
          </a:blip>
          <a:srcRect l="14975" r="14975"/>
          <a:stretch/>
        </p:blipFill>
        <p:spPr>
          <a:xfrm>
            <a:off x="1470137" y="1999033"/>
            <a:ext cx="504000" cy="504000"/>
          </a:xfrm>
        </p:spPr>
      </p:pic>
      <p:pic>
        <p:nvPicPr>
          <p:cNvPr id="18" name="Picture Placeholder 17" descr="Glass icon">
            <a:extLst>
              <a:ext uri="{FF2B5EF4-FFF2-40B4-BE49-F238E27FC236}">
                <a16:creationId xmlns="" xmlns:a16="http://schemas.microsoft.com/office/drawing/2014/main" id="{461AE029-2675-4B7C-8A3E-3E83CD2E6D7A}"/>
              </a:ext>
            </a:extLst>
          </p:cNvPr>
          <p:cNvPicPr>
            <a:picLocks noGrp="1" noChangeAspect="1"/>
          </p:cNvPicPr>
          <p:nvPr>
            <p:ph type="pic" sz="quarter" idx="75"/>
          </p:nvPr>
        </p:nvPicPr>
        <p:blipFill rotWithShape="1">
          <a:blip r:embed="rId9">
            <a:extLst>
              <a:ext uri="{96DAC541-7B7A-43D3-8B79-37D633B846F1}">
                <asvg:svgBlip xmlns="" xmlns:asvg="http://schemas.microsoft.com/office/drawing/2016/SVG/main" r:embed="rId10"/>
              </a:ext>
            </a:extLst>
          </a:blip>
          <a:srcRect t="15408" b="15408"/>
          <a:stretch/>
        </p:blipFill>
        <p:spPr>
          <a:xfrm>
            <a:off x="1470137" y="1999033"/>
            <a:ext cx="504000" cy="504000"/>
          </a:xfrm>
        </p:spPr>
      </p:pic>
      <p:sp>
        <p:nvSpPr>
          <p:cNvPr id="4" name="Date Placeholder 3"/>
          <p:cNvSpPr>
            <a:spLocks noGrp="1"/>
          </p:cNvSpPr>
          <p:nvPr>
            <p:ph type="dt" sz="half" idx="10"/>
          </p:nvPr>
        </p:nvSpPr>
        <p:spPr/>
        <p:txBody>
          <a:bodyPr/>
          <a:lstStyle/>
          <a:p>
            <a:fld id="{FB3AD5B1-674A-42EE-8945-656596C37BA8}" type="datetime1">
              <a:rPr lang="en-GB" noProof="0" smtClean="0"/>
              <a:t>14/02/2021</a:t>
            </a:fld>
            <a:endParaRPr lang="en-US" noProof="0" dirty="0"/>
          </a:p>
        </p:txBody>
      </p:sp>
      <p:sp>
        <p:nvSpPr>
          <p:cNvPr id="5" name="Footer Placeholder 4"/>
          <p:cNvSpPr>
            <a:spLocks noGrp="1"/>
          </p:cNvSpPr>
          <p:nvPr>
            <p:ph type="ftr" sz="quarter" idx="11"/>
          </p:nvPr>
        </p:nvSpPr>
        <p:spPr/>
        <p:txBody>
          <a:bodyPr/>
          <a:lstStyle/>
          <a:p>
            <a:r>
              <a:rPr lang="en-US" noProof="0" smtClean="0"/>
              <a:t>START-UPS/0618/0049–RESTART 2016–2020</a:t>
            </a:r>
            <a:endParaRPr lang="en-US" noProof="0" dirty="0"/>
          </a:p>
        </p:txBody>
      </p:sp>
    </p:spTree>
    <p:extLst>
      <p:ext uri="{BB962C8B-B14F-4D97-AF65-F5344CB8AC3E}">
        <p14:creationId xmlns:p14="http://schemas.microsoft.com/office/powerpoint/2010/main" val="3538062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GB" dirty="0" smtClean="0"/>
              <a:t>Title</a:t>
            </a:r>
            <a:endParaRPr lang="en-GB" dirty="0"/>
          </a:p>
        </p:txBody>
      </p:sp>
      <p:sp>
        <p:nvSpPr>
          <p:cNvPr id="5" name="Date Placeholder 4"/>
          <p:cNvSpPr>
            <a:spLocks noGrp="1"/>
          </p:cNvSpPr>
          <p:nvPr>
            <p:ph type="dt" sz="half" idx="10"/>
          </p:nvPr>
        </p:nvSpPr>
        <p:spPr/>
        <p:txBody>
          <a:bodyPr/>
          <a:lstStyle/>
          <a:p>
            <a:fld id="{244348DE-90CD-420F-B354-900A2B93F5F0}" type="datetime1">
              <a:rPr lang="en-GB" noProof="0" smtClean="0"/>
              <a:t>14/02/2021</a:t>
            </a:fld>
            <a:endParaRPr lang="en-US" noProof="0" dirty="0"/>
          </a:p>
        </p:txBody>
      </p:sp>
      <p:sp>
        <p:nvSpPr>
          <p:cNvPr id="6" name="Footer Placeholder 5"/>
          <p:cNvSpPr>
            <a:spLocks noGrp="1"/>
          </p:cNvSpPr>
          <p:nvPr>
            <p:ph type="ftr" sz="quarter" idx="11"/>
          </p:nvPr>
        </p:nvSpPr>
        <p:spPr/>
        <p:txBody>
          <a:bodyPr/>
          <a:lstStyle/>
          <a:p>
            <a:r>
              <a:rPr lang="en-US" noProof="0" smtClean="0"/>
              <a:t>START-UPS/0618/0049–RESTART 2016–2020</a:t>
            </a:r>
            <a:endParaRPr lang="en-US" noProof="0" dirty="0"/>
          </a:p>
        </p:txBody>
      </p:sp>
      <p:sp>
        <p:nvSpPr>
          <p:cNvPr id="2" name="Slide Number Placeholder 1">
            <a:extLst>
              <a:ext uri="{FF2B5EF4-FFF2-40B4-BE49-F238E27FC236}">
                <a16:creationId xmlns="" xmlns:a16="http://schemas.microsoft.com/office/drawing/2014/main" id="{DF9BD501-882A-43F3-9632-90172CA48955}"/>
              </a:ext>
            </a:extLst>
          </p:cNvPr>
          <p:cNvSpPr>
            <a:spLocks noGrp="1"/>
          </p:cNvSpPr>
          <p:nvPr>
            <p:ph type="sldNum" sz="quarter" idx="12"/>
          </p:nvPr>
        </p:nvSpPr>
        <p:spPr/>
        <p:txBody>
          <a:bodyPr/>
          <a:lstStyle/>
          <a:p>
            <a:r>
              <a:rPr lang="en-US" dirty="0" smtClean="0"/>
              <a:t>Slide </a:t>
            </a:r>
            <a:fld id="{F470E458-E7C2-4395-B75D-476A174CEE45}" type="slidenum">
              <a:rPr lang="en-US" smtClean="0"/>
              <a:pPr/>
              <a:t>26</a:t>
            </a:fld>
            <a:endParaRPr lang="en-US" dirty="0"/>
          </a:p>
        </p:txBody>
      </p:sp>
      <p:sp>
        <p:nvSpPr>
          <p:cNvPr id="16" name="Text Placeholder 15"/>
          <p:cNvSpPr>
            <a:spLocks noGrp="1"/>
          </p:cNvSpPr>
          <p:nvPr>
            <p:ph type="body" sz="quarter" idx="13"/>
          </p:nvPr>
        </p:nvSpPr>
        <p:spPr/>
        <p:txBody>
          <a:bodyPr/>
          <a:lstStyle/>
          <a:p>
            <a:r>
              <a:rPr lang="en-GB" dirty="0" smtClean="0"/>
              <a:t>And Text</a:t>
            </a:r>
            <a:endParaRPr lang="en-GB" dirty="0"/>
          </a:p>
        </p:txBody>
      </p:sp>
    </p:spTree>
    <p:extLst>
      <p:ext uri="{BB962C8B-B14F-4D97-AF65-F5344CB8AC3E}">
        <p14:creationId xmlns:p14="http://schemas.microsoft.com/office/powerpoint/2010/main" val="5958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a:p>
        </p:txBody>
      </p:sp>
      <p:sp>
        <p:nvSpPr>
          <p:cNvPr id="9" name="Content Placeholder 8"/>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fld id="{B9E87523-74BE-4392-BF93-2E9D350AB3E8}" type="datetime1">
              <a:rPr lang="en-GB" noProof="0" smtClean="0"/>
              <a:t>14/02/2021</a:t>
            </a:fld>
            <a:endParaRPr lang="en-US" noProof="0" dirty="0"/>
          </a:p>
        </p:txBody>
      </p:sp>
      <p:sp>
        <p:nvSpPr>
          <p:cNvPr id="5" name="Footer Placeholder 4"/>
          <p:cNvSpPr>
            <a:spLocks noGrp="1"/>
          </p:cNvSpPr>
          <p:nvPr>
            <p:ph type="ftr" sz="quarter" idx="11"/>
          </p:nvPr>
        </p:nvSpPr>
        <p:spPr/>
        <p:txBody>
          <a:bodyPr/>
          <a:lstStyle/>
          <a:p>
            <a:r>
              <a:rPr lang="en-US" smtClean="0"/>
              <a:t>START-UPS/0618/0049–RESTART 2016–2020</a:t>
            </a:r>
            <a:endParaRPr lang="en-US" dirty="0"/>
          </a:p>
        </p:txBody>
      </p:sp>
      <p:sp>
        <p:nvSpPr>
          <p:cNvPr id="6" name="Slide Number Placeholder 5"/>
          <p:cNvSpPr>
            <a:spLocks noGrp="1"/>
          </p:cNvSpPr>
          <p:nvPr>
            <p:ph type="sldNum" sz="quarter" idx="12"/>
          </p:nvPr>
        </p:nvSpPr>
        <p:spPr/>
        <p:txBody>
          <a:bodyPr/>
          <a:lstStyle/>
          <a:p>
            <a:r>
              <a:rPr lang="en-US" smtClean="0"/>
              <a:t>Slide </a:t>
            </a:r>
            <a:fld id="{F470E458-E7C2-4395-B75D-476A174CEE45}" type="slidenum">
              <a:rPr lang="en-US" smtClean="0"/>
              <a:pPr/>
              <a:t>3</a:t>
            </a:fld>
            <a:endParaRPr lang="en-US" dirty="0"/>
          </a:p>
        </p:txBody>
      </p:sp>
    </p:spTree>
    <p:extLst>
      <p:ext uri="{BB962C8B-B14F-4D97-AF65-F5344CB8AC3E}">
        <p14:creationId xmlns:p14="http://schemas.microsoft.com/office/powerpoint/2010/main" val="412082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C0FF02-C55C-4A6B-AF02-6DB462D7D069}"/>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 xmlns:a16="http://schemas.microsoft.com/office/drawing/2014/main" id="{9A9DA2D1-994D-4AB7-87F1-A6FB5D623E01}"/>
              </a:ext>
            </a:extLst>
          </p:cNvPr>
          <p:cNvSpPr>
            <a:spLocks noGrp="1"/>
          </p:cNvSpPr>
          <p:nvPr>
            <p:ph idx="1"/>
          </p:nvPr>
        </p:nvSpPr>
        <p:spPr/>
        <p:txBody>
          <a:bodyPr>
            <a:normAutofit/>
          </a:bodyPr>
          <a:lstStyle/>
          <a:p>
            <a:r>
              <a:rPr lang="en-US" dirty="0"/>
              <a:t>Lorem ipsum dolor sit amet, consectetuer adipiscing elit. Maecenas porttitor congue massa. Fusce posuere, magna sed pulvinar ultricies, purus lectus malesuada libero, sit amet commodo magna eros quis urna.</a:t>
            </a:r>
          </a:p>
          <a:p>
            <a:r>
              <a:rPr lang="en-US" dirty="0"/>
              <a:t>Nunc viverra imperdiet enim. Fusce est.</a:t>
            </a:r>
            <a:br>
              <a:rPr lang="en-US" dirty="0"/>
            </a:br>
            <a:r>
              <a:rPr lang="en-US" dirty="0"/>
              <a:t>Vivamus a tellus.</a:t>
            </a:r>
          </a:p>
        </p:txBody>
      </p:sp>
      <p:sp>
        <p:nvSpPr>
          <p:cNvPr id="4" name="Slide Number Placeholder 3">
            <a:extLst>
              <a:ext uri="{FF2B5EF4-FFF2-40B4-BE49-F238E27FC236}">
                <a16:creationId xmlns="" xmlns:a16="http://schemas.microsoft.com/office/drawing/2014/main" id="{B7959B0A-E19C-45C1-981D-1B62B169FBAC}"/>
              </a:ext>
            </a:extLst>
          </p:cNvPr>
          <p:cNvSpPr>
            <a:spLocks noGrp="1"/>
          </p:cNvSpPr>
          <p:nvPr>
            <p:ph type="sldNum" sz="quarter" idx="12"/>
          </p:nvPr>
        </p:nvSpPr>
        <p:spPr/>
        <p:txBody>
          <a:bodyPr/>
          <a:lstStyle/>
          <a:p>
            <a:r>
              <a:rPr lang="en-US" dirty="0" smtClean="0"/>
              <a:t>Slide 0</a:t>
            </a:r>
            <a:fld id="{F470E458-E7C2-4395-B75D-476A174CEE45}" type="slidenum">
              <a:rPr lang="en-US" smtClean="0"/>
              <a:t>4</a:t>
            </a:fld>
            <a:endParaRPr lang="en-US" dirty="0"/>
          </a:p>
        </p:txBody>
      </p:sp>
      <p:sp>
        <p:nvSpPr>
          <p:cNvPr id="5" name="Footer Placeholder 4"/>
          <p:cNvSpPr>
            <a:spLocks noGrp="1"/>
          </p:cNvSpPr>
          <p:nvPr>
            <p:ph type="ftr" sz="quarter" idx="11"/>
          </p:nvPr>
        </p:nvSpPr>
        <p:spPr/>
        <p:txBody>
          <a:bodyPr/>
          <a:lstStyle/>
          <a:p>
            <a:r>
              <a:rPr lang="en-US" noProof="0" smtClean="0"/>
              <a:t>START-UPS/0618/0049–RESTART 2016–2020</a:t>
            </a:r>
            <a:endParaRPr lang="en-US" noProof="0" dirty="0"/>
          </a:p>
        </p:txBody>
      </p:sp>
    </p:spTree>
    <p:extLst>
      <p:ext uri="{BB962C8B-B14F-4D97-AF65-F5344CB8AC3E}">
        <p14:creationId xmlns:p14="http://schemas.microsoft.com/office/powerpoint/2010/main" val="1984231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9C81B0-2191-45BC-9905-2E1C78EB939C}"/>
              </a:ext>
            </a:extLst>
          </p:cNvPr>
          <p:cNvSpPr>
            <a:spLocks noGrp="1"/>
          </p:cNvSpPr>
          <p:nvPr>
            <p:ph type="title"/>
          </p:nvPr>
        </p:nvSpPr>
        <p:spPr/>
        <p:txBody>
          <a:bodyPr/>
          <a:lstStyle/>
          <a:p>
            <a:r>
              <a:rPr lang="en-US" dirty="0"/>
              <a:t>PRODUCT</a:t>
            </a:r>
          </a:p>
        </p:txBody>
      </p:sp>
      <p:sp>
        <p:nvSpPr>
          <p:cNvPr id="3" name="Slide Number Placeholder 2">
            <a:extLst>
              <a:ext uri="{FF2B5EF4-FFF2-40B4-BE49-F238E27FC236}">
                <a16:creationId xmlns="" xmlns:a16="http://schemas.microsoft.com/office/drawing/2014/main" id="{B6128D86-6A24-4EED-BF70-9F13E0CE27F5}"/>
              </a:ext>
            </a:extLst>
          </p:cNvPr>
          <p:cNvSpPr>
            <a:spLocks noGrp="1"/>
          </p:cNvSpPr>
          <p:nvPr>
            <p:ph type="sldNum" sz="quarter" idx="12"/>
          </p:nvPr>
        </p:nvSpPr>
        <p:spPr/>
        <p:txBody>
          <a:bodyPr/>
          <a:lstStyle/>
          <a:p>
            <a:r>
              <a:rPr lang="en-US" dirty="0" smtClean="0"/>
              <a:t>Slide 0</a:t>
            </a:r>
            <a:fld id="{F470E458-E7C2-4395-B75D-476A174CEE45}" type="slidenum">
              <a:rPr lang="en-US" smtClean="0"/>
              <a:t>5</a:t>
            </a:fld>
            <a:endParaRPr lang="en-US" dirty="0"/>
          </a:p>
        </p:txBody>
      </p:sp>
      <p:pic>
        <p:nvPicPr>
          <p:cNvPr id="21" name="Picture Placeholder 20" descr="Glass icon">
            <a:extLst>
              <a:ext uri="{FF2B5EF4-FFF2-40B4-BE49-F238E27FC236}">
                <a16:creationId xmlns="" xmlns:a16="http://schemas.microsoft.com/office/drawing/2014/main" id="{5210F475-2002-4AE9-A0FF-DCBCA11294CF}"/>
              </a:ext>
            </a:extLst>
          </p:cNvPr>
          <p:cNvPicPr>
            <a:picLocks noGrp="1" noChangeAspect="1"/>
          </p:cNvPicPr>
          <p:nvPr>
            <p:ph type="pic" sz="quarter" idx="24"/>
          </p:nvPr>
        </p:nvPicPr>
        <p:blipFill rotWithShape="1">
          <a:blip r:embed="rId3">
            <a:extLst>
              <a:ext uri="{96DAC541-7B7A-43D3-8B79-37D633B846F1}">
                <asvg:svgBlip xmlns="" xmlns:asvg="http://schemas.microsoft.com/office/drawing/2016/SVG/main" r:embed="rId4"/>
              </a:ext>
            </a:extLst>
          </a:blip>
          <a:srcRect t="15517" b="15517"/>
          <a:stretch/>
        </p:blipFill>
        <p:spPr/>
      </p:pic>
      <p:pic>
        <p:nvPicPr>
          <p:cNvPr id="23" name="Picture Placeholder 22" descr="Knife and fork icon">
            <a:extLst>
              <a:ext uri="{FF2B5EF4-FFF2-40B4-BE49-F238E27FC236}">
                <a16:creationId xmlns="" xmlns:a16="http://schemas.microsoft.com/office/drawing/2014/main" id="{ED69C2CE-13BC-4657-9342-BFDC8F715C54}"/>
              </a:ext>
            </a:extLst>
          </p:cNvPr>
          <p:cNvPicPr>
            <a:picLocks noGrp="1" noChangeAspect="1"/>
          </p:cNvPicPr>
          <p:nvPr>
            <p:ph type="pic" sz="quarter" idx="45"/>
          </p:nvPr>
        </p:nvPicPr>
        <p:blipFill rotWithShape="1">
          <a:blip r:embed="rId5">
            <a:extLst>
              <a:ext uri="{96DAC541-7B7A-43D3-8B79-37D633B846F1}">
                <asvg:svgBlip xmlns="" xmlns:asvg="http://schemas.microsoft.com/office/drawing/2016/SVG/main" r:embed="rId8"/>
              </a:ext>
            </a:extLst>
          </a:blip>
          <a:srcRect t="12903" b="12903"/>
          <a:stretch/>
        </p:blipFill>
        <p:spPr/>
      </p:pic>
      <p:pic>
        <p:nvPicPr>
          <p:cNvPr id="25" name="Picture Placeholder 24" descr="Cloche icon">
            <a:extLst>
              <a:ext uri="{FF2B5EF4-FFF2-40B4-BE49-F238E27FC236}">
                <a16:creationId xmlns="" xmlns:a16="http://schemas.microsoft.com/office/drawing/2014/main" id="{A1652785-1C4D-4FB1-B5F5-620BA44061A7}"/>
              </a:ext>
            </a:extLst>
          </p:cNvPr>
          <p:cNvPicPr>
            <a:picLocks noGrp="1" noChangeAspect="1"/>
          </p:cNvPicPr>
          <p:nvPr>
            <p:ph type="pic" sz="quarter" idx="46"/>
          </p:nvPr>
        </p:nvPicPr>
        <p:blipFill rotWithShape="1">
          <a:blip r:embed="rId9">
            <a:extLst>
              <a:ext uri="{96DAC541-7B7A-43D3-8B79-37D633B846F1}">
                <asvg:svgBlip xmlns="" xmlns:asvg="http://schemas.microsoft.com/office/drawing/2016/SVG/main" r:embed="rId6"/>
              </a:ext>
            </a:extLst>
          </a:blip>
          <a:srcRect l="-9608" t="-22708" r="-9608" b="-46945"/>
          <a:stretch/>
        </p:blipFill>
        <p:spPr>
          <a:xfrm>
            <a:off x="7349735" y="2149579"/>
            <a:ext cx="504000" cy="504000"/>
          </a:xfrm>
        </p:spPr>
      </p:pic>
      <p:pic>
        <p:nvPicPr>
          <p:cNvPr id="27" name="Picture Placeholder 26" descr="Chef hat icon">
            <a:extLst>
              <a:ext uri="{FF2B5EF4-FFF2-40B4-BE49-F238E27FC236}">
                <a16:creationId xmlns="" xmlns:a16="http://schemas.microsoft.com/office/drawing/2014/main" id="{62D1674E-42EF-4E5E-9D93-A14E50217E94}"/>
              </a:ext>
            </a:extLst>
          </p:cNvPr>
          <p:cNvPicPr>
            <a:picLocks noGrp="1" noChangeAspect="1"/>
          </p:cNvPicPr>
          <p:nvPr>
            <p:ph type="pic" sz="quarter" idx="47"/>
          </p:nvPr>
        </p:nvPicPr>
        <p:blipFill rotWithShape="1">
          <a:blip r:embed="rId10">
            <a:extLst>
              <a:ext uri="{96DAC541-7B7A-43D3-8B79-37D633B846F1}">
                <asvg:svgBlip xmlns="" xmlns:asvg="http://schemas.microsoft.com/office/drawing/2016/SVG/main" r:embed="rId11"/>
              </a:ext>
            </a:extLst>
          </a:blip>
          <a:srcRect l="-26034" t="-23413" r="-26034" b="-23413"/>
          <a:stretch/>
        </p:blipFill>
        <p:spPr>
          <a:xfrm>
            <a:off x="7349735" y="3636994"/>
            <a:ext cx="504000" cy="504000"/>
          </a:xfrm>
        </p:spPr>
      </p:pic>
      <p:sp>
        <p:nvSpPr>
          <p:cNvPr id="8" name="Subtitle 7">
            <a:extLst>
              <a:ext uri="{FF2B5EF4-FFF2-40B4-BE49-F238E27FC236}">
                <a16:creationId xmlns="" xmlns:a16="http://schemas.microsoft.com/office/drawing/2014/main" id="{FF3B8616-1339-49B7-9484-5BA1C898AEAA}"/>
              </a:ext>
            </a:extLst>
          </p:cNvPr>
          <p:cNvSpPr>
            <a:spLocks noGrp="1"/>
          </p:cNvSpPr>
          <p:nvPr>
            <p:ph type="subTitle" idx="15"/>
          </p:nvPr>
        </p:nvSpPr>
        <p:spPr/>
        <p:txBody>
          <a:bodyPr>
            <a:normAutofit/>
          </a:bodyPr>
          <a:lstStyle/>
          <a:p>
            <a:r>
              <a:rPr lang="en-US" dirty="0"/>
              <a:t>Lorem ipsum dolor sit amet, consectetuer adipiscing elit</a:t>
            </a:r>
          </a:p>
        </p:txBody>
      </p:sp>
      <p:sp>
        <p:nvSpPr>
          <p:cNvPr id="9" name="Text Placeholder 8">
            <a:extLst>
              <a:ext uri="{FF2B5EF4-FFF2-40B4-BE49-F238E27FC236}">
                <a16:creationId xmlns="" xmlns:a16="http://schemas.microsoft.com/office/drawing/2014/main" id="{DDC39B62-BE54-415D-91D1-F2917B1B10B8}"/>
              </a:ext>
            </a:extLst>
          </p:cNvPr>
          <p:cNvSpPr>
            <a:spLocks noGrp="1"/>
          </p:cNvSpPr>
          <p:nvPr>
            <p:ph type="body" sz="quarter" idx="48"/>
          </p:nvPr>
        </p:nvSpPr>
        <p:spPr/>
        <p:txBody>
          <a:bodyPr/>
          <a:lstStyle/>
          <a:p>
            <a:r>
              <a:rPr lang="en-US" dirty="0"/>
              <a:t>Lorem ipsum dolor sit amet, consectetuer adipiscing elit.</a:t>
            </a:r>
          </a:p>
        </p:txBody>
      </p:sp>
      <p:sp>
        <p:nvSpPr>
          <p:cNvPr id="10" name="Text Placeholder 9">
            <a:extLst>
              <a:ext uri="{FF2B5EF4-FFF2-40B4-BE49-F238E27FC236}">
                <a16:creationId xmlns="" xmlns:a16="http://schemas.microsoft.com/office/drawing/2014/main" id="{CB8C2489-4C28-4A80-9F6E-875452B0C83B}"/>
              </a:ext>
            </a:extLst>
          </p:cNvPr>
          <p:cNvSpPr>
            <a:spLocks noGrp="1"/>
          </p:cNvSpPr>
          <p:nvPr>
            <p:ph type="body" sz="quarter" idx="49"/>
          </p:nvPr>
        </p:nvSpPr>
        <p:spPr/>
        <p:txBody>
          <a:bodyPr/>
          <a:lstStyle/>
          <a:p>
            <a:r>
              <a:rPr lang="en-US" dirty="0"/>
              <a:t>Section 1 Title</a:t>
            </a:r>
          </a:p>
        </p:txBody>
      </p:sp>
      <p:sp>
        <p:nvSpPr>
          <p:cNvPr id="11" name="Text Placeholder 10">
            <a:extLst>
              <a:ext uri="{FF2B5EF4-FFF2-40B4-BE49-F238E27FC236}">
                <a16:creationId xmlns="" xmlns:a16="http://schemas.microsoft.com/office/drawing/2014/main" id="{15E286E8-3B5C-407E-B8B8-7B5B8E300465}"/>
              </a:ext>
            </a:extLst>
          </p:cNvPr>
          <p:cNvSpPr>
            <a:spLocks noGrp="1"/>
          </p:cNvSpPr>
          <p:nvPr>
            <p:ph type="body" sz="quarter" idx="50"/>
          </p:nvPr>
        </p:nvSpPr>
        <p:spPr/>
        <p:txBody>
          <a:bodyPr/>
          <a:lstStyle/>
          <a:p>
            <a:r>
              <a:rPr lang="en-US" dirty="0"/>
              <a:t>Lorem ipsum dolor sit amet, consectetuer adipiscing elit.</a:t>
            </a:r>
          </a:p>
        </p:txBody>
      </p:sp>
      <p:sp>
        <p:nvSpPr>
          <p:cNvPr id="12" name="Text Placeholder 11">
            <a:extLst>
              <a:ext uri="{FF2B5EF4-FFF2-40B4-BE49-F238E27FC236}">
                <a16:creationId xmlns="" xmlns:a16="http://schemas.microsoft.com/office/drawing/2014/main" id="{4C6C93ED-5B50-4336-9413-22836A56194D}"/>
              </a:ext>
            </a:extLst>
          </p:cNvPr>
          <p:cNvSpPr>
            <a:spLocks noGrp="1"/>
          </p:cNvSpPr>
          <p:nvPr>
            <p:ph type="body" sz="quarter" idx="51"/>
          </p:nvPr>
        </p:nvSpPr>
        <p:spPr/>
        <p:txBody>
          <a:bodyPr/>
          <a:lstStyle/>
          <a:p>
            <a:r>
              <a:rPr lang="en-US" dirty="0"/>
              <a:t>Section 3 Title</a:t>
            </a:r>
          </a:p>
        </p:txBody>
      </p:sp>
      <p:sp>
        <p:nvSpPr>
          <p:cNvPr id="13" name="Text Placeholder 12">
            <a:extLst>
              <a:ext uri="{FF2B5EF4-FFF2-40B4-BE49-F238E27FC236}">
                <a16:creationId xmlns="" xmlns:a16="http://schemas.microsoft.com/office/drawing/2014/main" id="{6999C6DE-C119-420D-988D-0EA1E658703C}"/>
              </a:ext>
            </a:extLst>
          </p:cNvPr>
          <p:cNvSpPr>
            <a:spLocks noGrp="1"/>
          </p:cNvSpPr>
          <p:nvPr>
            <p:ph type="body" sz="quarter" idx="52"/>
          </p:nvPr>
        </p:nvSpPr>
        <p:spPr/>
        <p:txBody>
          <a:bodyPr/>
          <a:lstStyle/>
          <a:p>
            <a:r>
              <a:rPr lang="en-US" dirty="0"/>
              <a:t>Lorem ipsum dolor sit amet, consectetuer adipiscing elit.</a:t>
            </a:r>
          </a:p>
        </p:txBody>
      </p:sp>
      <p:sp>
        <p:nvSpPr>
          <p:cNvPr id="14" name="Text Placeholder 13">
            <a:extLst>
              <a:ext uri="{FF2B5EF4-FFF2-40B4-BE49-F238E27FC236}">
                <a16:creationId xmlns="" xmlns:a16="http://schemas.microsoft.com/office/drawing/2014/main" id="{E6642833-0C4D-49DE-99DB-E59E9EE7BE48}"/>
              </a:ext>
            </a:extLst>
          </p:cNvPr>
          <p:cNvSpPr>
            <a:spLocks noGrp="1"/>
          </p:cNvSpPr>
          <p:nvPr>
            <p:ph type="body" sz="quarter" idx="53"/>
          </p:nvPr>
        </p:nvSpPr>
        <p:spPr/>
        <p:txBody>
          <a:bodyPr/>
          <a:lstStyle/>
          <a:p>
            <a:r>
              <a:rPr lang="en-US" dirty="0"/>
              <a:t>Section 2 Title</a:t>
            </a:r>
          </a:p>
        </p:txBody>
      </p:sp>
      <p:sp>
        <p:nvSpPr>
          <p:cNvPr id="15" name="Text Placeholder 14">
            <a:extLst>
              <a:ext uri="{FF2B5EF4-FFF2-40B4-BE49-F238E27FC236}">
                <a16:creationId xmlns="" xmlns:a16="http://schemas.microsoft.com/office/drawing/2014/main" id="{CAFB2275-61A3-4A9B-B84E-FFDA44EEAA04}"/>
              </a:ext>
            </a:extLst>
          </p:cNvPr>
          <p:cNvSpPr>
            <a:spLocks noGrp="1"/>
          </p:cNvSpPr>
          <p:nvPr>
            <p:ph type="body" sz="quarter" idx="54"/>
          </p:nvPr>
        </p:nvSpPr>
        <p:spPr/>
        <p:txBody>
          <a:bodyPr/>
          <a:lstStyle/>
          <a:p>
            <a:r>
              <a:rPr lang="en-US" dirty="0"/>
              <a:t>Lorem ipsum dolor sit amet, consectetuer adipiscing elit.</a:t>
            </a:r>
          </a:p>
        </p:txBody>
      </p:sp>
      <p:sp>
        <p:nvSpPr>
          <p:cNvPr id="16" name="Text Placeholder 15">
            <a:extLst>
              <a:ext uri="{FF2B5EF4-FFF2-40B4-BE49-F238E27FC236}">
                <a16:creationId xmlns="" xmlns:a16="http://schemas.microsoft.com/office/drawing/2014/main" id="{B11A4B33-5F58-4E10-89D9-517850C8BD8F}"/>
              </a:ext>
            </a:extLst>
          </p:cNvPr>
          <p:cNvSpPr>
            <a:spLocks noGrp="1"/>
          </p:cNvSpPr>
          <p:nvPr>
            <p:ph type="body" sz="quarter" idx="55"/>
          </p:nvPr>
        </p:nvSpPr>
        <p:spPr/>
        <p:txBody>
          <a:bodyPr/>
          <a:lstStyle/>
          <a:p>
            <a:r>
              <a:rPr lang="en-US" dirty="0"/>
              <a:t>Section 4 Title</a:t>
            </a:r>
          </a:p>
        </p:txBody>
      </p:sp>
      <p:sp>
        <p:nvSpPr>
          <p:cNvPr id="4" name="Date Placeholder 3"/>
          <p:cNvSpPr>
            <a:spLocks noGrp="1"/>
          </p:cNvSpPr>
          <p:nvPr>
            <p:ph type="dt" sz="half" idx="10"/>
          </p:nvPr>
        </p:nvSpPr>
        <p:spPr/>
        <p:txBody>
          <a:bodyPr/>
          <a:lstStyle/>
          <a:p>
            <a:fld id="{F0F57280-8157-400A-A4C5-93E2F1693723}" type="datetime1">
              <a:rPr lang="en-GB" noProof="0" smtClean="0"/>
              <a:t>14/02/2021</a:t>
            </a:fld>
            <a:endParaRPr lang="en-US" noProof="0" dirty="0"/>
          </a:p>
        </p:txBody>
      </p:sp>
      <p:sp>
        <p:nvSpPr>
          <p:cNvPr id="5" name="Footer Placeholder 4"/>
          <p:cNvSpPr>
            <a:spLocks noGrp="1"/>
          </p:cNvSpPr>
          <p:nvPr>
            <p:ph type="ftr" sz="quarter" idx="11"/>
          </p:nvPr>
        </p:nvSpPr>
        <p:spPr/>
        <p:txBody>
          <a:bodyPr/>
          <a:lstStyle/>
          <a:p>
            <a:r>
              <a:rPr lang="en-US" noProof="0" smtClean="0"/>
              <a:t>START-UPS/0618/0049–RESTART 2016–2020</a:t>
            </a:r>
            <a:endParaRPr lang="en-US" noProof="0" dirty="0"/>
          </a:p>
        </p:txBody>
      </p:sp>
    </p:spTree>
    <p:extLst>
      <p:ext uri="{BB962C8B-B14F-4D97-AF65-F5344CB8AC3E}">
        <p14:creationId xmlns:p14="http://schemas.microsoft.com/office/powerpoint/2010/main" val="3161911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Course diches image">
            <a:extLst>
              <a:ext uri="{FF2B5EF4-FFF2-40B4-BE49-F238E27FC236}">
                <a16:creationId xmlns="" xmlns:a16="http://schemas.microsoft.com/office/drawing/2014/main" id="{DAAFC736-F4BC-4BA3-8457-3BC8C25F45CE}"/>
              </a:ext>
            </a:extLst>
          </p:cNvPr>
          <p:cNvPicPr>
            <a:picLocks noGrp="1" noChangeAspect="1"/>
          </p:cNvPicPr>
          <p:nvPr>
            <p:ph type="pic" sz="quarter" idx="57"/>
          </p:nvPr>
        </p:nvPicPr>
        <p:blipFill>
          <a:blip r:embed="rId3"/>
          <a:srcRect l="864" r="864"/>
          <a:stretch>
            <a:fillRect/>
          </a:stretch>
        </p:blipFill>
        <p:spPr/>
      </p:pic>
      <p:sp>
        <p:nvSpPr>
          <p:cNvPr id="3" name="Title 2">
            <a:extLst>
              <a:ext uri="{FF2B5EF4-FFF2-40B4-BE49-F238E27FC236}">
                <a16:creationId xmlns="" xmlns:a16="http://schemas.microsoft.com/office/drawing/2014/main" id="{17F56EA8-E044-4CC4-B513-B26BD9507669}"/>
              </a:ext>
            </a:extLst>
          </p:cNvPr>
          <p:cNvSpPr>
            <a:spLocks noGrp="1"/>
          </p:cNvSpPr>
          <p:nvPr>
            <p:ph type="title"/>
          </p:nvPr>
        </p:nvSpPr>
        <p:spPr/>
        <p:txBody>
          <a:bodyPr/>
          <a:lstStyle/>
          <a:p>
            <a:r>
              <a:rPr lang="en-US" dirty="0"/>
              <a:t>YOUR PRODUCT</a:t>
            </a:r>
          </a:p>
        </p:txBody>
      </p:sp>
      <p:sp>
        <p:nvSpPr>
          <p:cNvPr id="4" name="Slide Number Placeholder 3">
            <a:extLst>
              <a:ext uri="{FF2B5EF4-FFF2-40B4-BE49-F238E27FC236}">
                <a16:creationId xmlns="" xmlns:a16="http://schemas.microsoft.com/office/drawing/2014/main" id="{8CBB4CA8-B002-4DDD-8BB6-E512F24E3B90}"/>
              </a:ext>
            </a:extLst>
          </p:cNvPr>
          <p:cNvSpPr>
            <a:spLocks noGrp="1"/>
          </p:cNvSpPr>
          <p:nvPr>
            <p:ph type="sldNum" sz="quarter" idx="12"/>
          </p:nvPr>
        </p:nvSpPr>
        <p:spPr/>
        <p:txBody>
          <a:bodyPr/>
          <a:lstStyle/>
          <a:p>
            <a:r>
              <a:rPr lang="en-US" dirty="0" smtClean="0"/>
              <a:t>Slide 0</a:t>
            </a:r>
            <a:fld id="{F470E458-E7C2-4395-B75D-476A174CEE45}" type="slidenum">
              <a:rPr lang="en-US" smtClean="0"/>
              <a:t>6</a:t>
            </a:fld>
            <a:endParaRPr lang="en-US" dirty="0"/>
          </a:p>
        </p:txBody>
      </p:sp>
      <p:pic>
        <p:nvPicPr>
          <p:cNvPr id="15" name="Picture Placeholder 14" descr="Glass icon">
            <a:extLst>
              <a:ext uri="{FF2B5EF4-FFF2-40B4-BE49-F238E27FC236}">
                <a16:creationId xmlns="" xmlns:a16="http://schemas.microsoft.com/office/drawing/2014/main" id="{FBFC9385-E01D-4FC5-BA27-8132925624A3}"/>
              </a:ext>
            </a:extLst>
          </p:cNvPr>
          <p:cNvPicPr>
            <a:picLocks noGrp="1" noChangeAspect="1"/>
          </p:cNvPicPr>
          <p:nvPr>
            <p:ph type="pic" sz="quarter" idx="24"/>
          </p:nvPr>
        </p:nvPicPr>
        <p:blipFill rotWithShape="1">
          <a:blip r:embed="rId4">
            <a:extLst>
              <a:ext uri="{96DAC541-7B7A-43D3-8B79-37D633B846F1}">
                <asvg:svgBlip xmlns="" xmlns:asvg="http://schemas.microsoft.com/office/drawing/2016/SVG/main" r:embed="rId5"/>
              </a:ext>
            </a:extLst>
          </a:blip>
          <a:srcRect t="15409" b="15409"/>
          <a:stretch/>
        </p:blipFill>
        <p:spPr/>
      </p:pic>
      <p:pic>
        <p:nvPicPr>
          <p:cNvPr id="17" name="Picture Placeholder 16" descr="Cloche icon">
            <a:extLst>
              <a:ext uri="{FF2B5EF4-FFF2-40B4-BE49-F238E27FC236}">
                <a16:creationId xmlns="" xmlns:a16="http://schemas.microsoft.com/office/drawing/2014/main" id="{9211FF59-1254-48F6-9792-1AE0523EB93F}"/>
              </a:ext>
            </a:extLst>
          </p:cNvPr>
          <p:cNvPicPr>
            <a:picLocks noGrp="1" noChangeAspect="1"/>
          </p:cNvPicPr>
          <p:nvPr>
            <p:ph type="pic" sz="quarter" idx="46"/>
          </p:nvPr>
        </p:nvPicPr>
        <p:blipFill rotWithShape="1">
          <a:blip r:embed="rId6">
            <a:extLst>
              <a:ext uri="{96DAC541-7B7A-43D3-8B79-37D633B846F1}">
                <asvg:svgBlip xmlns="" xmlns:asvg="http://schemas.microsoft.com/office/drawing/2016/SVG/main" r:embed="rId7"/>
              </a:ext>
            </a:extLst>
          </a:blip>
          <a:srcRect l="14975" r="14975"/>
          <a:stretch/>
        </p:blipFill>
        <p:spPr/>
      </p:pic>
      <p:sp>
        <p:nvSpPr>
          <p:cNvPr id="7" name="Text Placeholder 6">
            <a:extLst>
              <a:ext uri="{FF2B5EF4-FFF2-40B4-BE49-F238E27FC236}">
                <a16:creationId xmlns="" xmlns:a16="http://schemas.microsoft.com/office/drawing/2014/main" id="{5E0FD3EC-7066-4EE1-99E8-3410E569CC87}"/>
              </a:ext>
            </a:extLst>
          </p:cNvPr>
          <p:cNvSpPr>
            <a:spLocks noGrp="1"/>
          </p:cNvSpPr>
          <p:nvPr>
            <p:ph type="body" sz="quarter" idx="48"/>
          </p:nvPr>
        </p:nvSpPr>
        <p:spPr/>
        <p:txBody>
          <a:bodyPr>
            <a:normAutofit lnSpcReduction="10000"/>
          </a:bodyPr>
          <a:lstStyle/>
          <a:p>
            <a:r>
              <a:rPr lang="en-US" dirty="0"/>
              <a:t>Lorem ipsum dolor sit amet, consectetuer adipiscing elit. Maecenas porttitor congue massa. Fusce posuere, magna sed pulvinar ultricies.</a:t>
            </a:r>
          </a:p>
        </p:txBody>
      </p:sp>
      <p:sp>
        <p:nvSpPr>
          <p:cNvPr id="8" name="Text Placeholder 7">
            <a:extLst>
              <a:ext uri="{FF2B5EF4-FFF2-40B4-BE49-F238E27FC236}">
                <a16:creationId xmlns="" xmlns:a16="http://schemas.microsoft.com/office/drawing/2014/main" id="{C72ED8EC-71D2-4543-A0F0-EE3BBF92F0DA}"/>
              </a:ext>
            </a:extLst>
          </p:cNvPr>
          <p:cNvSpPr>
            <a:spLocks noGrp="1"/>
          </p:cNvSpPr>
          <p:nvPr>
            <p:ph type="body" sz="quarter" idx="49"/>
          </p:nvPr>
        </p:nvSpPr>
        <p:spPr/>
        <p:txBody>
          <a:bodyPr/>
          <a:lstStyle/>
          <a:p>
            <a:r>
              <a:rPr lang="en-US" dirty="0"/>
              <a:t>Section 1</a:t>
            </a:r>
          </a:p>
        </p:txBody>
      </p:sp>
      <p:sp>
        <p:nvSpPr>
          <p:cNvPr id="9" name="Text Placeholder 8">
            <a:extLst>
              <a:ext uri="{FF2B5EF4-FFF2-40B4-BE49-F238E27FC236}">
                <a16:creationId xmlns="" xmlns:a16="http://schemas.microsoft.com/office/drawing/2014/main" id="{2049704E-C70E-4F97-B41A-FDBD01602DBB}"/>
              </a:ext>
            </a:extLst>
          </p:cNvPr>
          <p:cNvSpPr>
            <a:spLocks noGrp="1"/>
          </p:cNvSpPr>
          <p:nvPr>
            <p:ph type="body" sz="quarter" idx="52"/>
          </p:nvPr>
        </p:nvSpPr>
        <p:spPr/>
        <p:txBody>
          <a:bodyPr>
            <a:normAutofit/>
          </a:bodyPr>
          <a:lstStyle/>
          <a:p>
            <a:r>
              <a:rPr lang="en-US" dirty="0"/>
              <a:t>Lorem ipsum dolor sit amet, consectetuer adipiscing elit. Maecenas porttitor congue massa. Fusce posuere, magna sed pulvinar ultricies.</a:t>
            </a:r>
          </a:p>
        </p:txBody>
      </p:sp>
      <p:sp>
        <p:nvSpPr>
          <p:cNvPr id="10" name="Text Placeholder 9">
            <a:extLst>
              <a:ext uri="{FF2B5EF4-FFF2-40B4-BE49-F238E27FC236}">
                <a16:creationId xmlns="" xmlns:a16="http://schemas.microsoft.com/office/drawing/2014/main" id="{F490247B-1801-406D-84B0-13D91AA0A0D5}"/>
              </a:ext>
            </a:extLst>
          </p:cNvPr>
          <p:cNvSpPr>
            <a:spLocks noGrp="1"/>
          </p:cNvSpPr>
          <p:nvPr>
            <p:ph type="body" sz="quarter" idx="53"/>
          </p:nvPr>
        </p:nvSpPr>
        <p:spPr/>
        <p:txBody>
          <a:bodyPr/>
          <a:lstStyle/>
          <a:p>
            <a:r>
              <a:rPr lang="en-US" dirty="0"/>
              <a:t>Section 2</a:t>
            </a:r>
          </a:p>
        </p:txBody>
      </p:sp>
      <p:sp>
        <p:nvSpPr>
          <p:cNvPr id="2" name="Date Placeholder 1"/>
          <p:cNvSpPr>
            <a:spLocks noGrp="1"/>
          </p:cNvSpPr>
          <p:nvPr>
            <p:ph type="dt" sz="half" idx="10"/>
          </p:nvPr>
        </p:nvSpPr>
        <p:spPr/>
        <p:txBody>
          <a:bodyPr/>
          <a:lstStyle/>
          <a:p>
            <a:fld id="{13FBAB0F-87C6-4871-A798-2ED9B8926DF6}" type="datetime1">
              <a:rPr lang="en-GB" noProof="0" smtClean="0"/>
              <a:t>14/02/2021</a:t>
            </a:fld>
            <a:endParaRPr lang="en-US" noProof="0" dirty="0"/>
          </a:p>
        </p:txBody>
      </p:sp>
      <p:sp>
        <p:nvSpPr>
          <p:cNvPr id="5" name="Footer Placeholder 4"/>
          <p:cNvSpPr>
            <a:spLocks noGrp="1"/>
          </p:cNvSpPr>
          <p:nvPr>
            <p:ph type="ftr" sz="quarter" idx="11"/>
          </p:nvPr>
        </p:nvSpPr>
        <p:spPr/>
        <p:txBody>
          <a:bodyPr/>
          <a:lstStyle/>
          <a:p>
            <a:r>
              <a:rPr lang="en-US" noProof="0" smtClean="0"/>
              <a:t>START-UPS/0618/0049–RESTART 2016–2020</a:t>
            </a:r>
            <a:endParaRPr lang="en-US" noProof="0" dirty="0"/>
          </a:p>
        </p:txBody>
      </p:sp>
    </p:spTree>
    <p:extLst>
      <p:ext uri="{BB962C8B-B14F-4D97-AF65-F5344CB8AC3E}">
        <p14:creationId xmlns:p14="http://schemas.microsoft.com/office/powerpoint/2010/main" val="3061022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1C353B-B4F8-4BE2-AAFA-68505EFD94A2}"/>
              </a:ext>
            </a:extLst>
          </p:cNvPr>
          <p:cNvSpPr>
            <a:spLocks noGrp="1"/>
          </p:cNvSpPr>
          <p:nvPr>
            <p:ph type="title"/>
          </p:nvPr>
        </p:nvSpPr>
        <p:spPr/>
        <p:txBody>
          <a:bodyPr/>
          <a:lstStyle/>
          <a:p>
            <a:r>
              <a:rPr lang="en-US" dirty="0"/>
              <a:t>DIVIDER</a:t>
            </a:r>
          </a:p>
        </p:txBody>
      </p:sp>
      <p:sp>
        <p:nvSpPr>
          <p:cNvPr id="3" name="Slide Number Placeholder 2">
            <a:extLst>
              <a:ext uri="{FF2B5EF4-FFF2-40B4-BE49-F238E27FC236}">
                <a16:creationId xmlns="" xmlns:a16="http://schemas.microsoft.com/office/drawing/2014/main" id="{973D73B8-0159-4360-B763-76EC226632BF}"/>
              </a:ext>
            </a:extLst>
          </p:cNvPr>
          <p:cNvSpPr>
            <a:spLocks noGrp="1"/>
          </p:cNvSpPr>
          <p:nvPr>
            <p:ph type="sldNum" sz="quarter" idx="12"/>
          </p:nvPr>
        </p:nvSpPr>
        <p:spPr/>
        <p:txBody>
          <a:bodyPr/>
          <a:lstStyle/>
          <a:p>
            <a:r>
              <a:rPr lang="en-US" dirty="0" smtClean="0"/>
              <a:t>Slide 0</a:t>
            </a:r>
            <a:fld id="{F470E458-E7C2-4395-B75D-476A174CEE45}" type="slidenum">
              <a:rPr lang="en-US" smtClean="0"/>
              <a:t>7</a:t>
            </a:fld>
            <a:endParaRPr lang="en-US" dirty="0"/>
          </a:p>
        </p:txBody>
      </p:sp>
      <p:sp>
        <p:nvSpPr>
          <p:cNvPr id="5" name="Subtitle 4">
            <a:extLst>
              <a:ext uri="{FF2B5EF4-FFF2-40B4-BE49-F238E27FC236}">
                <a16:creationId xmlns="" xmlns:a16="http://schemas.microsoft.com/office/drawing/2014/main" id="{5E27CE7C-5BD9-4B85-86E7-5792386CDCD5}"/>
              </a:ext>
            </a:extLst>
          </p:cNvPr>
          <p:cNvSpPr>
            <a:spLocks noGrp="1"/>
          </p:cNvSpPr>
          <p:nvPr>
            <p:ph type="subTitle" idx="15"/>
          </p:nvPr>
        </p:nvSpPr>
        <p:spPr/>
        <p:txBody>
          <a:bodyPr/>
          <a:lstStyle/>
          <a:p>
            <a:r>
              <a:rPr lang="en-US" dirty="0"/>
              <a:t>Your Subtitle Here</a:t>
            </a:r>
          </a:p>
        </p:txBody>
      </p:sp>
      <p:sp>
        <p:nvSpPr>
          <p:cNvPr id="4" name="Date Placeholder 3"/>
          <p:cNvSpPr>
            <a:spLocks noGrp="1"/>
          </p:cNvSpPr>
          <p:nvPr>
            <p:ph type="dt" sz="half" idx="10"/>
          </p:nvPr>
        </p:nvSpPr>
        <p:spPr/>
        <p:txBody>
          <a:bodyPr/>
          <a:lstStyle/>
          <a:p>
            <a:fld id="{41E5C048-C0A5-442F-BD6C-02D351E8176F}" type="datetime1">
              <a:rPr lang="en-GB" noProof="0" smtClean="0"/>
              <a:t>14/02/2021</a:t>
            </a:fld>
            <a:endParaRPr lang="en-US" noProof="0" dirty="0"/>
          </a:p>
        </p:txBody>
      </p:sp>
      <p:sp>
        <p:nvSpPr>
          <p:cNvPr id="6" name="Footer Placeholder 5"/>
          <p:cNvSpPr>
            <a:spLocks noGrp="1"/>
          </p:cNvSpPr>
          <p:nvPr>
            <p:ph type="ftr" sz="quarter" idx="11"/>
          </p:nvPr>
        </p:nvSpPr>
        <p:spPr/>
        <p:txBody>
          <a:bodyPr/>
          <a:lstStyle/>
          <a:p>
            <a:r>
              <a:rPr lang="en-US" noProof="0" smtClean="0"/>
              <a:t>START-UPS/0618/0049–RESTART 2016–2020</a:t>
            </a:r>
            <a:endParaRPr lang="en-US" noProof="0" dirty="0"/>
          </a:p>
        </p:txBody>
      </p:sp>
    </p:spTree>
    <p:extLst>
      <p:ext uri="{BB962C8B-B14F-4D97-AF65-F5344CB8AC3E}">
        <p14:creationId xmlns:p14="http://schemas.microsoft.com/office/powerpoint/2010/main" val="1785038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4F19DB-AF7B-4BB7-A1D5-A8394B984F78}"/>
              </a:ext>
            </a:extLst>
          </p:cNvPr>
          <p:cNvSpPr>
            <a:spLocks noGrp="1"/>
          </p:cNvSpPr>
          <p:nvPr>
            <p:ph type="title"/>
          </p:nvPr>
        </p:nvSpPr>
        <p:spPr/>
        <p:txBody>
          <a:bodyPr/>
          <a:lstStyle/>
          <a:p>
            <a:r>
              <a:rPr lang="en-US" dirty="0"/>
              <a:t>BUSINESS MODEL</a:t>
            </a:r>
          </a:p>
        </p:txBody>
      </p:sp>
      <p:sp>
        <p:nvSpPr>
          <p:cNvPr id="3" name="Content Placeholder 2">
            <a:extLst>
              <a:ext uri="{FF2B5EF4-FFF2-40B4-BE49-F238E27FC236}">
                <a16:creationId xmlns="" xmlns:a16="http://schemas.microsoft.com/office/drawing/2014/main" id="{5C3CA893-1A8D-418C-B882-5F99B0D8BF60}"/>
              </a:ext>
            </a:extLst>
          </p:cNvPr>
          <p:cNvSpPr>
            <a:spLocks noGrp="1"/>
          </p:cNvSpPr>
          <p:nvPr>
            <p:ph sz="half" idx="1"/>
          </p:nvPr>
        </p:nvSpPr>
        <p:spPr/>
        <p:txBody>
          <a:bodyPr>
            <a:normAutofit/>
          </a:bodyPr>
          <a:lstStyle/>
          <a:p>
            <a:r>
              <a:rPr lang="en-US" dirty="0"/>
              <a:t>Lorem ipsum dolor sit amet, consectetuer adipiscing elit. Maecenas porttitor congue massa. Fusce posuere, magna sed pulvinar ultricies, purus lectus malesuada libero, sit amet commodo magna eros quis urna.</a:t>
            </a:r>
          </a:p>
        </p:txBody>
      </p:sp>
      <p:sp>
        <p:nvSpPr>
          <p:cNvPr id="4" name="Content Placeholder 3">
            <a:extLst>
              <a:ext uri="{FF2B5EF4-FFF2-40B4-BE49-F238E27FC236}">
                <a16:creationId xmlns="" xmlns:a16="http://schemas.microsoft.com/office/drawing/2014/main" id="{20848E49-5C0B-4587-A31A-E5966059EFAF}"/>
              </a:ext>
            </a:extLst>
          </p:cNvPr>
          <p:cNvSpPr>
            <a:spLocks noGrp="1"/>
          </p:cNvSpPr>
          <p:nvPr>
            <p:ph sz="half" idx="2"/>
          </p:nvPr>
        </p:nvSpPr>
        <p:spPr/>
        <p:txBody>
          <a:bodyPr/>
          <a:lstStyle/>
          <a:p>
            <a:r>
              <a:rPr lang="en-US" dirty="0"/>
              <a:t>Lorem ipsum dolor sit amet, consectetuer adipiscing elit. Maecenas porttitor congue massa. Fusce posuere, magna sed pulvinar ultricies, purus lectus malesuada libero, sit amet commodo magna eros quis urna.</a:t>
            </a:r>
          </a:p>
        </p:txBody>
      </p:sp>
      <p:sp>
        <p:nvSpPr>
          <p:cNvPr id="5" name="Slide Number Placeholder 4">
            <a:extLst>
              <a:ext uri="{FF2B5EF4-FFF2-40B4-BE49-F238E27FC236}">
                <a16:creationId xmlns="" xmlns:a16="http://schemas.microsoft.com/office/drawing/2014/main" id="{09DF1EAD-1A34-4983-B8A6-3BD0E7A7E03F}"/>
              </a:ext>
            </a:extLst>
          </p:cNvPr>
          <p:cNvSpPr>
            <a:spLocks noGrp="1"/>
          </p:cNvSpPr>
          <p:nvPr>
            <p:ph type="sldNum" sz="quarter" idx="12"/>
          </p:nvPr>
        </p:nvSpPr>
        <p:spPr/>
        <p:txBody>
          <a:bodyPr/>
          <a:lstStyle/>
          <a:p>
            <a:r>
              <a:rPr lang="en-US" dirty="0" smtClean="0"/>
              <a:t>Slide 0</a:t>
            </a:r>
            <a:fld id="{F470E458-E7C2-4395-B75D-476A174CEE45}" type="slidenum">
              <a:rPr lang="en-US" smtClean="0"/>
              <a:t>8</a:t>
            </a:fld>
            <a:endParaRPr lang="en-US" dirty="0"/>
          </a:p>
        </p:txBody>
      </p:sp>
      <p:sp>
        <p:nvSpPr>
          <p:cNvPr id="6" name="Subtitle 5">
            <a:extLst>
              <a:ext uri="{FF2B5EF4-FFF2-40B4-BE49-F238E27FC236}">
                <a16:creationId xmlns="" xmlns:a16="http://schemas.microsoft.com/office/drawing/2014/main" id="{D99BDFE3-FEDF-425B-A668-58B7892B366E}"/>
              </a:ext>
            </a:extLst>
          </p:cNvPr>
          <p:cNvSpPr>
            <a:spLocks noGrp="1"/>
          </p:cNvSpPr>
          <p:nvPr>
            <p:ph type="subTitle" idx="15"/>
          </p:nvPr>
        </p:nvSpPr>
        <p:spPr/>
        <p:txBody>
          <a:bodyPr/>
          <a:lstStyle/>
          <a:p>
            <a:r>
              <a:rPr lang="en-US" dirty="0"/>
              <a:t>Your Subtitle Here</a:t>
            </a:r>
          </a:p>
        </p:txBody>
      </p:sp>
      <p:sp>
        <p:nvSpPr>
          <p:cNvPr id="7" name="Text Placeholder 6">
            <a:extLst>
              <a:ext uri="{FF2B5EF4-FFF2-40B4-BE49-F238E27FC236}">
                <a16:creationId xmlns="" xmlns:a16="http://schemas.microsoft.com/office/drawing/2014/main" id="{33214D98-2AC9-41D0-953E-F5C86A1A8999}"/>
              </a:ext>
            </a:extLst>
          </p:cNvPr>
          <p:cNvSpPr>
            <a:spLocks noGrp="1"/>
          </p:cNvSpPr>
          <p:nvPr>
            <p:ph type="body" sz="quarter" idx="49"/>
          </p:nvPr>
        </p:nvSpPr>
        <p:spPr/>
        <p:txBody>
          <a:bodyPr/>
          <a:lstStyle/>
          <a:p>
            <a:r>
              <a:rPr lang="en-US" dirty="0"/>
              <a:t>Section 1 Title</a:t>
            </a:r>
          </a:p>
        </p:txBody>
      </p:sp>
      <p:sp>
        <p:nvSpPr>
          <p:cNvPr id="8" name="Content Placeholder 7">
            <a:extLst>
              <a:ext uri="{FF2B5EF4-FFF2-40B4-BE49-F238E27FC236}">
                <a16:creationId xmlns="" xmlns:a16="http://schemas.microsoft.com/office/drawing/2014/main" id="{CF77D0CB-EC61-4009-B8D3-FBF56511BC95}"/>
              </a:ext>
            </a:extLst>
          </p:cNvPr>
          <p:cNvSpPr>
            <a:spLocks noGrp="1"/>
          </p:cNvSpPr>
          <p:nvPr>
            <p:ph sz="half" idx="50"/>
          </p:nvPr>
        </p:nvSpPr>
        <p:spPr/>
        <p:txBody>
          <a:bodyPr/>
          <a:lstStyle/>
          <a:p>
            <a:r>
              <a:rPr lang="en-US" dirty="0"/>
              <a:t>Lorem ipsum dolor sit amet, consectetuer adipiscing elit. Maecenas porttitor congue massa. Fusce posuere, magna sed pulvinar ultricies, purus lectus malesuada libero, sit amet commodo magna eros quis urna.</a:t>
            </a:r>
          </a:p>
        </p:txBody>
      </p:sp>
      <p:sp>
        <p:nvSpPr>
          <p:cNvPr id="9" name="Text Placeholder 8">
            <a:extLst>
              <a:ext uri="{FF2B5EF4-FFF2-40B4-BE49-F238E27FC236}">
                <a16:creationId xmlns="" xmlns:a16="http://schemas.microsoft.com/office/drawing/2014/main" id="{13DAF1EC-5B0D-46F1-B728-F7FE18025A47}"/>
              </a:ext>
            </a:extLst>
          </p:cNvPr>
          <p:cNvSpPr>
            <a:spLocks noGrp="1"/>
          </p:cNvSpPr>
          <p:nvPr>
            <p:ph type="body" sz="quarter" idx="51"/>
          </p:nvPr>
        </p:nvSpPr>
        <p:spPr/>
        <p:txBody>
          <a:bodyPr/>
          <a:lstStyle/>
          <a:p>
            <a:r>
              <a:rPr lang="en-US" dirty="0"/>
              <a:t>Section 2 Title</a:t>
            </a:r>
          </a:p>
        </p:txBody>
      </p:sp>
      <p:sp>
        <p:nvSpPr>
          <p:cNvPr id="10" name="Text Placeholder 9">
            <a:extLst>
              <a:ext uri="{FF2B5EF4-FFF2-40B4-BE49-F238E27FC236}">
                <a16:creationId xmlns="" xmlns:a16="http://schemas.microsoft.com/office/drawing/2014/main" id="{E29D79A4-609D-40CB-A31C-39255E02AA32}"/>
              </a:ext>
            </a:extLst>
          </p:cNvPr>
          <p:cNvSpPr>
            <a:spLocks noGrp="1"/>
          </p:cNvSpPr>
          <p:nvPr>
            <p:ph type="body" sz="quarter" idx="52"/>
          </p:nvPr>
        </p:nvSpPr>
        <p:spPr/>
        <p:txBody>
          <a:bodyPr/>
          <a:lstStyle/>
          <a:p>
            <a:r>
              <a:rPr lang="en-US" dirty="0"/>
              <a:t>Section 3 Title</a:t>
            </a:r>
          </a:p>
        </p:txBody>
      </p:sp>
      <p:sp>
        <p:nvSpPr>
          <p:cNvPr id="11" name="Date Placeholder 10"/>
          <p:cNvSpPr>
            <a:spLocks noGrp="1"/>
          </p:cNvSpPr>
          <p:nvPr>
            <p:ph type="dt" sz="half" idx="10"/>
          </p:nvPr>
        </p:nvSpPr>
        <p:spPr/>
        <p:txBody>
          <a:bodyPr/>
          <a:lstStyle/>
          <a:p>
            <a:fld id="{3CB9F5F5-71F4-4D8F-BF60-CE9B1AD4C68A}" type="datetime1">
              <a:rPr lang="en-GB" noProof="0" smtClean="0"/>
              <a:t>14/02/2021</a:t>
            </a:fld>
            <a:endParaRPr lang="en-US" noProof="0" dirty="0"/>
          </a:p>
        </p:txBody>
      </p:sp>
      <p:sp>
        <p:nvSpPr>
          <p:cNvPr id="12" name="Footer Placeholder 11"/>
          <p:cNvSpPr>
            <a:spLocks noGrp="1"/>
          </p:cNvSpPr>
          <p:nvPr>
            <p:ph type="ftr" sz="quarter" idx="11"/>
          </p:nvPr>
        </p:nvSpPr>
        <p:spPr/>
        <p:txBody>
          <a:bodyPr/>
          <a:lstStyle/>
          <a:p>
            <a:r>
              <a:rPr lang="en-US" noProof="0" smtClean="0"/>
              <a:t>START-UPS/0618/0049–RESTART 2016–2020</a:t>
            </a:r>
            <a:endParaRPr lang="en-US" noProof="0" dirty="0"/>
          </a:p>
        </p:txBody>
      </p:sp>
    </p:spTree>
    <p:extLst>
      <p:ext uri="{BB962C8B-B14F-4D97-AF65-F5344CB8AC3E}">
        <p14:creationId xmlns:p14="http://schemas.microsoft.com/office/powerpoint/2010/main" val="1121013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A156E2A-7EA6-46A1-8550-A4DF1EEC1915}"/>
              </a:ext>
            </a:extLst>
          </p:cNvPr>
          <p:cNvSpPr>
            <a:spLocks noGrp="1"/>
          </p:cNvSpPr>
          <p:nvPr>
            <p:ph type="body" sz="quarter" idx="57"/>
          </p:nvPr>
        </p:nvSpPr>
        <p:spPr/>
        <p:txBody>
          <a:bodyPr/>
          <a:lstStyle/>
          <a:p>
            <a:r>
              <a:rPr lang="en-US" dirty="0"/>
              <a:t>Section 1 Title</a:t>
            </a:r>
          </a:p>
        </p:txBody>
      </p:sp>
      <p:sp>
        <p:nvSpPr>
          <p:cNvPr id="3" name="Title 2">
            <a:extLst>
              <a:ext uri="{FF2B5EF4-FFF2-40B4-BE49-F238E27FC236}">
                <a16:creationId xmlns="" xmlns:a16="http://schemas.microsoft.com/office/drawing/2014/main" id="{FCDE14EA-D755-42BB-A773-87353BE40D26}"/>
              </a:ext>
            </a:extLst>
          </p:cNvPr>
          <p:cNvSpPr>
            <a:spLocks noGrp="1"/>
          </p:cNvSpPr>
          <p:nvPr>
            <p:ph type="title"/>
          </p:nvPr>
        </p:nvSpPr>
        <p:spPr/>
        <p:txBody>
          <a:bodyPr/>
          <a:lstStyle/>
          <a:p>
            <a:r>
              <a:rPr lang="en-US" dirty="0"/>
              <a:t>MARKET OPPORTUNITY</a:t>
            </a:r>
          </a:p>
        </p:txBody>
      </p:sp>
      <p:sp>
        <p:nvSpPr>
          <p:cNvPr id="4" name="Slide Number Placeholder 3">
            <a:extLst>
              <a:ext uri="{FF2B5EF4-FFF2-40B4-BE49-F238E27FC236}">
                <a16:creationId xmlns="" xmlns:a16="http://schemas.microsoft.com/office/drawing/2014/main" id="{6CEECB1D-F676-4A71-942E-CE7C24411A0A}"/>
              </a:ext>
            </a:extLst>
          </p:cNvPr>
          <p:cNvSpPr>
            <a:spLocks noGrp="1"/>
          </p:cNvSpPr>
          <p:nvPr>
            <p:ph type="sldNum" sz="quarter" idx="12"/>
          </p:nvPr>
        </p:nvSpPr>
        <p:spPr/>
        <p:txBody>
          <a:bodyPr/>
          <a:lstStyle/>
          <a:p>
            <a:r>
              <a:rPr lang="en-US" dirty="0" smtClean="0"/>
              <a:t>Slide </a:t>
            </a:r>
            <a:fld id="{F470E458-E7C2-4395-B75D-476A174CEE45}" type="slidenum">
              <a:rPr lang="en-US" smtClean="0"/>
              <a:t>9</a:t>
            </a:fld>
            <a:endParaRPr lang="en-US" dirty="0"/>
          </a:p>
        </p:txBody>
      </p:sp>
      <p:sp>
        <p:nvSpPr>
          <p:cNvPr id="5" name="Subtitle 4">
            <a:extLst>
              <a:ext uri="{FF2B5EF4-FFF2-40B4-BE49-F238E27FC236}">
                <a16:creationId xmlns="" xmlns:a16="http://schemas.microsoft.com/office/drawing/2014/main" id="{3622163F-D09E-45BE-BB51-0B37B5D9FDB6}"/>
              </a:ext>
            </a:extLst>
          </p:cNvPr>
          <p:cNvSpPr>
            <a:spLocks noGrp="1"/>
          </p:cNvSpPr>
          <p:nvPr>
            <p:ph type="subTitle" idx="15"/>
          </p:nvPr>
        </p:nvSpPr>
        <p:spPr/>
        <p:txBody>
          <a:bodyPr/>
          <a:lstStyle/>
          <a:p>
            <a:r>
              <a:rPr lang="en-US" dirty="0"/>
              <a:t>Your Subtitle Here</a:t>
            </a:r>
          </a:p>
        </p:txBody>
      </p:sp>
      <p:sp>
        <p:nvSpPr>
          <p:cNvPr id="6" name="Text Placeholder 5">
            <a:extLst>
              <a:ext uri="{FF2B5EF4-FFF2-40B4-BE49-F238E27FC236}">
                <a16:creationId xmlns="" xmlns:a16="http://schemas.microsoft.com/office/drawing/2014/main" id="{5C0C7273-3D05-4EC4-ADCC-E27B36EEEEE4}"/>
              </a:ext>
            </a:extLst>
          </p:cNvPr>
          <p:cNvSpPr>
            <a:spLocks noGrp="1"/>
          </p:cNvSpPr>
          <p:nvPr>
            <p:ph type="body" sz="quarter" idx="48"/>
          </p:nvPr>
        </p:nvSpPr>
        <p:spPr/>
        <p:txBody>
          <a:bodyPr>
            <a:normAutofit/>
          </a:bodyPr>
          <a:lstStyle/>
          <a:p>
            <a:r>
              <a:rPr lang="en-US" dirty="0"/>
              <a:t>Lorem ipsum dolor sit amet, consectetuer adipiscing elit. Maecenas porttitor congue massa. Fusce posuere, magna sed pulvinar ultricies.</a:t>
            </a:r>
          </a:p>
        </p:txBody>
      </p:sp>
      <p:sp>
        <p:nvSpPr>
          <p:cNvPr id="8" name="Text Placeholder 7">
            <a:extLst>
              <a:ext uri="{FF2B5EF4-FFF2-40B4-BE49-F238E27FC236}">
                <a16:creationId xmlns="" xmlns:a16="http://schemas.microsoft.com/office/drawing/2014/main" id="{78B72CB9-4F02-4542-9386-F83F09A021C6}"/>
              </a:ext>
            </a:extLst>
          </p:cNvPr>
          <p:cNvSpPr>
            <a:spLocks noGrp="1"/>
          </p:cNvSpPr>
          <p:nvPr>
            <p:ph type="body" sz="quarter" idx="58"/>
          </p:nvPr>
        </p:nvSpPr>
        <p:spPr/>
        <p:txBody>
          <a:bodyPr/>
          <a:lstStyle/>
          <a:p>
            <a:r>
              <a:rPr lang="en-US" dirty="0"/>
              <a:t>12 345</a:t>
            </a:r>
          </a:p>
        </p:txBody>
      </p:sp>
      <p:sp>
        <p:nvSpPr>
          <p:cNvPr id="9" name="Text Placeholder 8">
            <a:extLst>
              <a:ext uri="{FF2B5EF4-FFF2-40B4-BE49-F238E27FC236}">
                <a16:creationId xmlns="" xmlns:a16="http://schemas.microsoft.com/office/drawing/2014/main" id="{055CBAE8-59A6-43F6-8A7C-7DA5A98BAE9F}"/>
              </a:ext>
            </a:extLst>
          </p:cNvPr>
          <p:cNvSpPr>
            <a:spLocks noGrp="1"/>
          </p:cNvSpPr>
          <p:nvPr>
            <p:ph type="body" sz="quarter" idx="59"/>
          </p:nvPr>
        </p:nvSpPr>
        <p:spPr/>
        <p:txBody>
          <a:bodyPr/>
          <a:lstStyle/>
          <a:p>
            <a:r>
              <a:rPr lang="en-US" dirty="0"/>
              <a:t>Section 2 Title</a:t>
            </a:r>
          </a:p>
        </p:txBody>
      </p:sp>
      <p:sp>
        <p:nvSpPr>
          <p:cNvPr id="10" name="Text Placeholder 9">
            <a:extLst>
              <a:ext uri="{FF2B5EF4-FFF2-40B4-BE49-F238E27FC236}">
                <a16:creationId xmlns="" xmlns:a16="http://schemas.microsoft.com/office/drawing/2014/main" id="{7FE98970-2CA9-4318-9937-A1421B4C4992}"/>
              </a:ext>
            </a:extLst>
          </p:cNvPr>
          <p:cNvSpPr>
            <a:spLocks noGrp="1"/>
          </p:cNvSpPr>
          <p:nvPr>
            <p:ph type="body" sz="quarter" idx="60"/>
          </p:nvPr>
        </p:nvSpPr>
        <p:spPr/>
        <p:txBody>
          <a:bodyPr>
            <a:normAutofit/>
          </a:bodyPr>
          <a:lstStyle/>
          <a:p>
            <a:r>
              <a:rPr lang="en-US" dirty="0"/>
              <a:t>Lorem ipsum dolor sit amet, consectetuer adipiscing elit. Maecenas porttitor congue massa. Fusce posuere, magna sed pulvinar ultricies.</a:t>
            </a:r>
          </a:p>
        </p:txBody>
      </p:sp>
      <p:sp>
        <p:nvSpPr>
          <p:cNvPr id="11" name="Text Placeholder 10">
            <a:extLst>
              <a:ext uri="{FF2B5EF4-FFF2-40B4-BE49-F238E27FC236}">
                <a16:creationId xmlns="" xmlns:a16="http://schemas.microsoft.com/office/drawing/2014/main" id="{3FEAF0C4-7898-4ED3-AA4F-68C2FB5AFFF9}"/>
              </a:ext>
            </a:extLst>
          </p:cNvPr>
          <p:cNvSpPr>
            <a:spLocks noGrp="1"/>
          </p:cNvSpPr>
          <p:nvPr>
            <p:ph type="body" sz="quarter" idx="61"/>
          </p:nvPr>
        </p:nvSpPr>
        <p:spPr/>
        <p:txBody>
          <a:bodyPr/>
          <a:lstStyle/>
          <a:p>
            <a:r>
              <a:rPr lang="en-US" dirty="0"/>
              <a:t>16 780</a:t>
            </a:r>
          </a:p>
        </p:txBody>
      </p:sp>
      <p:sp>
        <p:nvSpPr>
          <p:cNvPr id="7" name="Date Placeholder 6"/>
          <p:cNvSpPr>
            <a:spLocks noGrp="1"/>
          </p:cNvSpPr>
          <p:nvPr>
            <p:ph type="dt" sz="half" idx="10"/>
          </p:nvPr>
        </p:nvSpPr>
        <p:spPr/>
        <p:txBody>
          <a:bodyPr/>
          <a:lstStyle/>
          <a:p>
            <a:fld id="{041BCF86-E83D-4953-9164-C9F9473C03FD}" type="datetime1">
              <a:rPr lang="en-GB" noProof="0" smtClean="0"/>
              <a:t>14/02/2021</a:t>
            </a:fld>
            <a:endParaRPr lang="en-US" noProof="0" dirty="0"/>
          </a:p>
        </p:txBody>
      </p:sp>
      <p:sp>
        <p:nvSpPr>
          <p:cNvPr id="12" name="Footer Placeholder 11"/>
          <p:cNvSpPr>
            <a:spLocks noGrp="1"/>
          </p:cNvSpPr>
          <p:nvPr>
            <p:ph type="ftr" sz="quarter" idx="11"/>
          </p:nvPr>
        </p:nvSpPr>
        <p:spPr/>
        <p:txBody>
          <a:bodyPr/>
          <a:lstStyle/>
          <a:p>
            <a:r>
              <a:rPr lang="en-US" noProof="0" smtClean="0"/>
              <a:t>START-UPS/0618/0049–RESTART 2016–2020</a:t>
            </a:r>
            <a:endParaRPr lang="en-US" noProof="0" dirty="0"/>
          </a:p>
        </p:txBody>
      </p:sp>
    </p:spTree>
    <p:extLst>
      <p:ext uri="{BB962C8B-B14F-4D97-AF65-F5344CB8AC3E}">
        <p14:creationId xmlns:p14="http://schemas.microsoft.com/office/powerpoint/2010/main" val="885598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0FF4BD-2C4F-4AE3-AE8E-A711B32C767C}">
  <ds:schemaRefs>
    <ds:schemaRef ds:uri="http://schemas.microsoft.com/sharepoint/v3/contenttype/forms"/>
  </ds:schemaRefs>
</ds:datastoreItem>
</file>

<file path=customXml/itemProps2.xml><?xml version="1.0" encoding="utf-8"?>
<ds:datastoreItem xmlns:ds="http://schemas.openxmlformats.org/officeDocument/2006/customXml" ds:itemID="{20D81ADB-A44A-4FB2-B0CC-58F0879A8535}">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722B8795-896F-4831-ACEF-3917CDD276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0</TotalTime>
  <Words>1689</Words>
  <Application>Microsoft Office PowerPoint</Application>
  <PresentationFormat>Widescreen</PresentationFormat>
  <Paragraphs>360</Paragraphs>
  <Slides>26</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Adobe Garamond Pro</vt:lpstr>
      <vt:lpstr>Arial</vt:lpstr>
      <vt:lpstr>Calibri</vt:lpstr>
      <vt:lpstr>Corbel</vt:lpstr>
      <vt:lpstr>Segoe UI</vt:lpstr>
      <vt:lpstr>Segoe UI Light</vt:lpstr>
      <vt:lpstr>Parallax</vt:lpstr>
      <vt:lpstr>DineTours Template</vt:lpstr>
      <vt:lpstr>ABOUT DineTours</vt:lpstr>
      <vt:lpstr>PowerPoint Presentation</vt:lpstr>
      <vt:lpstr>PROBLEM</vt:lpstr>
      <vt:lpstr>PRODUCT</vt:lpstr>
      <vt:lpstr>YOUR PRODUCT</vt:lpstr>
      <vt:lpstr>DIVIDER</vt:lpstr>
      <vt:lpstr>BUSINESS MODEL</vt:lpstr>
      <vt:lpstr>MARKET OPPORTUNITY</vt:lpstr>
      <vt:lpstr>YOUR MARKET OPPORTUNITY</vt:lpstr>
      <vt:lpstr>COMPETITION</vt:lpstr>
      <vt:lpstr>COMPETITION SLIDE</vt:lpstr>
      <vt:lpstr>GROWTH STRATEGY</vt:lpstr>
      <vt:lpstr>TRACTION</vt:lpstr>
      <vt:lpstr>TIMELINE</vt:lpstr>
      <vt:lpstr>FINANCIALS</vt:lpstr>
      <vt:lpstr>TEAM</vt:lpstr>
      <vt:lpstr>TEAM SLIDE</vt:lpstr>
      <vt:lpstr>FUNDING</vt:lpstr>
      <vt:lpstr>SUMMARY</vt:lpstr>
      <vt:lpstr>THANK YOU!</vt:lpstr>
      <vt:lpstr>APPENDIX</vt:lpstr>
      <vt:lpstr>TESTIMONIALS</vt:lpstr>
      <vt:lpstr>CASE STUDY</vt:lpstr>
      <vt:lpstr>MOBILE VERSION</vt:lpstr>
      <vt:lpstr>Title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DineTours</dc:title>
  <dc:creator/>
  <cp:lastModifiedBy/>
  <cp:revision>1</cp:revision>
  <dcterms:created xsi:type="dcterms:W3CDTF">2021-02-13T18:13:00Z</dcterms:created>
  <dcterms:modified xsi:type="dcterms:W3CDTF">2021-02-14T19:38:18Z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